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6"/>
  </p:notesMasterIdLst>
  <p:sldIdLst>
    <p:sldId id="256" r:id="rId5"/>
    <p:sldId id="257" r:id="rId6"/>
    <p:sldId id="259" r:id="rId7"/>
    <p:sldId id="262" r:id="rId8"/>
    <p:sldId id="263" r:id="rId9"/>
    <p:sldId id="361" r:id="rId10"/>
    <p:sldId id="362" r:id="rId11"/>
    <p:sldId id="260" r:id="rId12"/>
    <p:sldId id="363" r:id="rId13"/>
    <p:sldId id="778" r:id="rId14"/>
    <p:sldId id="801" r:id="rId15"/>
    <p:sldId id="802" r:id="rId16"/>
    <p:sldId id="275" r:id="rId17"/>
    <p:sldId id="276" r:id="rId18"/>
    <p:sldId id="803" r:id="rId19"/>
    <p:sldId id="804" r:id="rId20"/>
    <p:sldId id="805" r:id="rId21"/>
    <p:sldId id="269" r:id="rId22"/>
    <p:sldId id="806" r:id="rId23"/>
    <p:sldId id="807" r:id="rId24"/>
    <p:sldId id="808" r:id="rId25"/>
    <p:sldId id="809" r:id="rId26"/>
    <p:sldId id="810" r:id="rId27"/>
    <p:sldId id="811" r:id="rId28"/>
    <p:sldId id="812" r:id="rId29"/>
    <p:sldId id="814" r:id="rId30"/>
    <p:sldId id="813" r:id="rId31"/>
    <p:sldId id="816" r:id="rId32"/>
    <p:sldId id="815" r:id="rId33"/>
    <p:sldId id="817" r:id="rId34"/>
    <p:sldId id="818" r:id="rId35"/>
    <p:sldId id="819" r:id="rId36"/>
    <p:sldId id="820" r:id="rId37"/>
    <p:sldId id="821" r:id="rId38"/>
    <p:sldId id="261" r:id="rId39"/>
    <p:sldId id="822" r:id="rId40"/>
    <p:sldId id="823" r:id="rId41"/>
    <p:sldId id="824" r:id="rId42"/>
    <p:sldId id="825" r:id="rId43"/>
    <p:sldId id="827" r:id="rId44"/>
    <p:sldId id="828" r:id="rId45"/>
    <p:sldId id="829" r:id="rId46"/>
    <p:sldId id="847" r:id="rId47"/>
    <p:sldId id="830" r:id="rId48"/>
    <p:sldId id="831" r:id="rId49"/>
    <p:sldId id="844" r:id="rId50"/>
    <p:sldId id="845" r:id="rId51"/>
    <p:sldId id="846" r:id="rId52"/>
    <p:sldId id="832" r:id="rId53"/>
    <p:sldId id="833" r:id="rId54"/>
    <p:sldId id="834" r:id="rId55"/>
    <p:sldId id="835" r:id="rId56"/>
    <p:sldId id="836" r:id="rId57"/>
    <p:sldId id="837" r:id="rId58"/>
    <p:sldId id="838" r:id="rId59"/>
    <p:sldId id="839" r:id="rId60"/>
    <p:sldId id="840" r:id="rId61"/>
    <p:sldId id="841" r:id="rId62"/>
    <p:sldId id="842" r:id="rId63"/>
    <p:sldId id="843" r:id="rId64"/>
    <p:sldId id="25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27C4"/>
    <a:srgbClr val="0045C4"/>
    <a:srgbClr val="004E00"/>
    <a:srgbClr val="512C80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A3E1F2-A363-3048-A025-9046C787ADC6}" v="186" dt="2025-08-29T17:45:03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1" autoAdjust="0"/>
    <p:restoredTop sz="83965" autoAdjust="0"/>
  </p:normalViewPr>
  <p:slideViewPr>
    <p:cSldViewPr snapToGrid="0">
      <p:cViewPr varScale="1">
        <p:scale>
          <a:sx n="131" d="100"/>
          <a:sy n="131" d="100"/>
        </p:scale>
        <p:origin x="752" y="184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ACC460FB-EDC5-55C8-B349-F928A764A37C}"/>
    <pc:docChg chg="undo custSel addSld modSld sldOrd">
      <pc:chgData name="Aaron J Masino" userId="2136f450-c1a6-467a-901d-8891005589d6" providerId="ADAL" clId="{ACC460FB-EDC5-55C8-B349-F928A764A37C}" dt="2025-08-29T17:45:12.107" v="633" actId="1076"/>
      <pc:docMkLst>
        <pc:docMk/>
      </pc:docMkLst>
      <pc:sldChg chg="modSp">
        <pc:chgData name="Aaron J Masino" userId="2136f450-c1a6-467a-901d-8891005589d6" providerId="ADAL" clId="{ACC460FB-EDC5-55C8-B349-F928A764A37C}" dt="2025-08-24T12:52:17.438" v="51" actId="113"/>
        <pc:sldMkLst>
          <pc:docMk/>
          <pc:sldMk cId="2630353753" sldId="809"/>
        </pc:sldMkLst>
        <pc:spChg chg="mod">
          <ac:chgData name="Aaron J Masino" userId="2136f450-c1a6-467a-901d-8891005589d6" providerId="ADAL" clId="{ACC460FB-EDC5-55C8-B349-F928A764A37C}" dt="2025-08-24T12:52:17.438" v="51" actId="113"/>
          <ac:spMkLst>
            <pc:docMk/>
            <pc:sldMk cId="2630353753" sldId="809"/>
            <ac:spMk id="3" creationId="{1C7F9432-6294-E833-DA00-0AEF96B056AA}"/>
          </ac:spMkLst>
        </pc:spChg>
      </pc:sldChg>
      <pc:sldChg chg="modSp">
        <pc:chgData name="Aaron J Masino" userId="2136f450-c1a6-467a-901d-8891005589d6" providerId="ADAL" clId="{ACC460FB-EDC5-55C8-B349-F928A764A37C}" dt="2025-08-24T12:49:15.018" v="24" actId="113"/>
        <pc:sldMkLst>
          <pc:docMk/>
          <pc:sldMk cId="847633224" sldId="810"/>
        </pc:sldMkLst>
        <pc:spChg chg="mod">
          <ac:chgData name="Aaron J Masino" userId="2136f450-c1a6-467a-901d-8891005589d6" providerId="ADAL" clId="{ACC460FB-EDC5-55C8-B349-F928A764A37C}" dt="2025-08-24T12:49:15.018" v="24" actId="113"/>
          <ac:spMkLst>
            <pc:docMk/>
            <pc:sldMk cId="847633224" sldId="810"/>
            <ac:spMk id="3" creationId="{1DED4237-D71A-AF6F-E9D1-27EBBC29C3C7}"/>
          </ac:spMkLst>
        </pc:spChg>
      </pc:sldChg>
      <pc:sldChg chg="addSp modSp mod">
        <pc:chgData name="Aaron J Masino" userId="2136f450-c1a6-467a-901d-8891005589d6" providerId="ADAL" clId="{ACC460FB-EDC5-55C8-B349-F928A764A37C}" dt="2025-08-24T12:51:52.060" v="50" actId="20577"/>
        <pc:sldMkLst>
          <pc:docMk/>
          <pc:sldMk cId="2773532580" sldId="811"/>
        </pc:sldMkLst>
        <pc:spChg chg="mod">
          <ac:chgData name="Aaron J Masino" userId="2136f450-c1a6-467a-901d-8891005589d6" providerId="ADAL" clId="{ACC460FB-EDC5-55C8-B349-F928A764A37C}" dt="2025-08-24T12:51:52.060" v="50" actId="20577"/>
          <ac:spMkLst>
            <pc:docMk/>
            <pc:sldMk cId="2773532580" sldId="811"/>
            <ac:spMk id="2" creationId="{F13E2AAF-62B0-101E-29B0-4403A8305319}"/>
          </ac:spMkLst>
        </pc:spChg>
        <pc:spChg chg="add mod">
          <ac:chgData name="Aaron J Masino" userId="2136f450-c1a6-467a-901d-8891005589d6" providerId="ADAL" clId="{ACC460FB-EDC5-55C8-B349-F928A764A37C}" dt="2025-08-24T12:51:37.058" v="44" actId="1076"/>
          <ac:spMkLst>
            <pc:docMk/>
            <pc:sldMk cId="2773532580" sldId="811"/>
            <ac:spMk id="3" creationId="{310219ED-B193-F859-F746-92167CCBA63A}"/>
          </ac:spMkLst>
        </pc:spChg>
        <pc:spChg chg="mod">
          <ac:chgData name="Aaron J Masino" userId="2136f450-c1a6-467a-901d-8891005589d6" providerId="ADAL" clId="{ACC460FB-EDC5-55C8-B349-F928A764A37C}" dt="2025-08-24T12:49:29.203" v="28" actId="20577"/>
          <ac:spMkLst>
            <pc:docMk/>
            <pc:sldMk cId="2773532580" sldId="811"/>
            <ac:spMk id="28" creationId="{13C5E859-9192-BB3B-E320-2C68C7F5AEEE}"/>
          </ac:spMkLst>
        </pc:spChg>
        <pc:cxnChg chg="add mod">
          <ac:chgData name="Aaron J Masino" userId="2136f450-c1a6-467a-901d-8891005589d6" providerId="ADAL" clId="{ACC460FB-EDC5-55C8-B349-F928A764A37C}" dt="2025-08-24T12:51:40.404" v="45" actId="14100"/>
          <ac:cxnSpMkLst>
            <pc:docMk/>
            <pc:sldMk cId="2773532580" sldId="811"/>
            <ac:cxnSpMk id="6" creationId="{B0C4E519-0403-7AEE-D760-108F8F0C7665}"/>
          </ac:cxnSpMkLst>
        </pc:cxnChg>
        <pc:cxnChg chg="add mod">
          <ac:chgData name="Aaron J Masino" userId="2136f450-c1a6-467a-901d-8891005589d6" providerId="ADAL" clId="{ACC460FB-EDC5-55C8-B349-F928A764A37C}" dt="2025-08-24T12:51:43.731" v="46" actId="14100"/>
          <ac:cxnSpMkLst>
            <pc:docMk/>
            <pc:sldMk cId="2773532580" sldId="811"/>
            <ac:cxnSpMk id="8" creationId="{DC8F49E7-8A07-B8F8-9E12-BD6325D7DC07}"/>
          </ac:cxnSpMkLst>
        </pc:cxnChg>
      </pc:sldChg>
      <pc:sldChg chg="modSp mod">
        <pc:chgData name="Aaron J Masino" userId="2136f450-c1a6-467a-901d-8891005589d6" providerId="ADAL" clId="{ACC460FB-EDC5-55C8-B349-F928A764A37C}" dt="2025-08-24T12:53:40.718" v="56" actId="20577"/>
        <pc:sldMkLst>
          <pc:docMk/>
          <pc:sldMk cId="3273886153" sldId="812"/>
        </pc:sldMkLst>
        <pc:spChg chg="mod">
          <ac:chgData name="Aaron J Masino" userId="2136f450-c1a6-467a-901d-8891005589d6" providerId="ADAL" clId="{ACC460FB-EDC5-55C8-B349-F928A764A37C}" dt="2025-08-24T12:53:40.718" v="56" actId="20577"/>
          <ac:spMkLst>
            <pc:docMk/>
            <pc:sldMk cId="3273886153" sldId="812"/>
            <ac:spMk id="2" creationId="{94B27EA1-28BD-065F-3BC6-E43E0811D1BB}"/>
          </ac:spMkLst>
        </pc:spChg>
      </pc:sldChg>
      <pc:sldChg chg="modSp mod">
        <pc:chgData name="Aaron J Masino" userId="2136f450-c1a6-467a-901d-8891005589d6" providerId="ADAL" clId="{ACC460FB-EDC5-55C8-B349-F928A764A37C}" dt="2025-08-24T12:54:36.134" v="69" actId="20577"/>
        <pc:sldMkLst>
          <pc:docMk/>
          <pc:sldMk cId="1019596818" sldId="813"/>
        </pc:sldMkLst>
        <pc:spChg chg="mod">
          <ac:chgData name="Aaron J Masino" userId="2136f450-c1a6-467a-901d-8891005589d6" providerId="ADAL" clId="{ACC460FB-EDC5-55C8-B349-F928A764A37C}" dt="2025-08-24T12:54:36.134" v="69" actId="20577"/>
          <ac:spMkLst>
            <pc:docMk/>
            <pc:sldMk cId="1019596818" sldId="813"/>
            <ac:spMk id="12" creationId="{F948D5EE-DAFB-D522-19E6-25212625F930}"/>
          </ac:spMkLst>
        </pc:spChg>
      </pc:sldChg>
      <pc:sldChg chg="modSp mod">
        <pc:chgData name="Aaron J Masino" userId="2136f450-c1a6-467a-901d-8891005589d6" providerId="ADAL" clId="{ACC460FB-EDC5-55C8-B349-F928A764A37C}" dt="2025-08-24T12:55:31.795" v="173" actId="20577"/>
        <pc:sldMkLst>
          <pc:docMk/>
          <pc:sldMk cId="2581306699" sldId="815"/>
        </pc:sldMkLst>
        <pc:spChg chg="mod">
          <ac:chgData name="Aaron J Masino" userId="2136f450-c1a6-467a-901d-8891005589d6" providerId="ADAL" clId="{ACC460FB-EDC5-55C8-B349-F928A764A37C}" dt="2025-08-24T12:55:31.795" v="173" actId="20577"/>
          <ac:spMkLst>
            <pc:docMk/>
            <pc:sldMk cId="2581306699" sldId="815"/>
            <ac:spMk id="11" creationId="{FBBB7C07-7504-D379-D123-539AE7D37B9B}"/>
          </ac:spMkLst>
        </pc:spChg>
      </pc:sldChg>
      <pc:sldChg chg="modSp mod">
        <pc:chgData name="Aaron J Masino" userId="2136f450-c1a6-467a-901d-8891005589d6" providerId="ADAL" clId="{ACC460FB-EDC5-55C8-B349-F928A764A37C}" dt="2025-08-24T12:54:47.069" v="82" actId="20577"/>
        <pc:sldMkLst>
          <pc:docMk/>
          <pc:sldMk cId="958974768" sldId="816"/>
        </pc:sldMkLst>
        <pc:spChg chg="mod">
          <ac:chgData name="Aaron J Masino" userId="2136f450-c1a6-467a-901d-8891005589d6" providerId="ADAL" clId="{ACC460FB-EDC5-55C8-B349-F928A764A37C}" dt="2025-08-24T12:54:47.069" v="82" actId="20577"/>
          <ac:spMkLst>
            <pc:docMk/>
            <pc:sldMk cId="958974768" sldId="816"/>
            <ac:spMk id="12" creationId="{BEAF069F-D960-C015-C30F-422EB51110B2}"/>
          </ac:spMkLst>
        </pc:spChg>
      </pc:sldChg>
      <pc:sldChg chg="modSp mod">
        <pc:chgData name="Aaron J Masino" userId="2136f450-c1a6-467a-901d-8891005589d6" providerId="ADAL" clId="{ACC460FB-EDC5-55C8-B349-F928A764A37C}" dt="2025-08-24T12:56:46.910" v="174" actId="207"/>
        <pc:sldMkLst>
          <pc:docMk/>
          <pc:sldMk cId="2057755489" sldId="825"/>
        </pc:sldMkLst>
        <pc:spChg chg="mod">
          <ac:chgData name="Aaron J Masino" userId="2136f450-c1a6-467a-901d-8891005589d6" providerId="ADAL" clId="{ACC460FB-EDC5-55C8-B349-F928A764A37C}" dt="2025-08-24T12:56:46.910" v="174" actId="207"/>
          <ac:spMkLst>
            <pc:docMk/>
            <pc:sldMk cId="2057755489" sldId="825"/>
            <ac:spMk id="3" creationId="{20B46AC3-EB82-2E46-3428-2807BBA91240}"/>
          </ac:spMkLst>
        </pc:spChg>
      </pc:sldChg>
      <pc:sldChg chg="modSp mod">
        <pc:chgData name="Aaron J Masino" userId="2136f450-c1a6-467a-901d-8891005589d6" providerId="ADAL" clId="{ACC460FB-EDC5-55C8-B349-F928A764A37C}" dt="2025-08-26T17:59:31.590" v="307" actId="113"/>
        <pc:sldMkLst>
          <pc:docMk/>
          <pc:sldMk cId="1695054819" sldId="828"/>
        </pc:sldMkLst>
        <pc:spChg chg="mod">
          <ac:chgData name="Aaron J Masino" userId="2136f450-c1a6-467a-901d-8891005589d6" providerId="ADAL" clId="{ACC460FB-EDC5-55C8-B349-F928A764A37C}" dt="2025-08-26T17:59:31.590" v="307" actId="113"/>
          <ac:spMkLst>
            <pc:docMk/>
            <pc:sldMk cId="1695054819" sldId="828"/>
            <ac:spMk id="3" creationId="{451B7FD3-167C-B1E4-E06D-DBA2E515E61F}"/>
          </ac:spMkLst>
        </pc:spChg>
      </pc:sldChg>
      <pc:sldChg chg="addSp delSp modSp mod ord modAnim">
        <pc:chgData name="Aaron J Masino" userId="2136f450-c1a6-467a-901d-8891005589d6" providerId="ADAL" clId="{ACC460FB-EDC5-55C8-B349-F928A764A37C}" dt="2025-08-29T17:42:26.988" v="529" actId="1076"/>
        <pc:sldMkLst>
          <pc:docMk/>
          <pc:sldMk cId="1741586570" sldId="829"/>
        </pc:sldMkLst>
        <pc:spChg chg="mod">
          <ac:chgData name="Aaron J Masino" userId="2136f450-c1a6-467a-901d-8891005589d6" providerId="ADAL" clId="{ACC460FB-EDC5-55C8-B349-F928A764A37C}" dt="2025-08-29T17:37:43.656" v="522" actId="114"/>
          <ac:spMkLst>
            <pc:docMk/>
            <pc:sldMk cId="1741586570" sldId="829"/>
            <ac:spMk id="3" creationId="{10956A2C-5669-B01F-B48C-5C5B68076442}"/>
          </ac:spMkLst>
        </pc:spChg>
        <pc:spChg chg="mod">
          <ac:chgData name="Aaron J Masino" userId="2136f450-c1a6-467a-901d-8891005589d6" providerId="ADAL" clId="{ACC460FB-EDC5-55C8-B349-F928A764A37C}" dt="2025-08-26T18:22:48.835" v="328" actId="20577"/>
          <ac:spMkLst>
            <pc:docMk/>
            <pc:sldMk cId="1741586570" sldId="829"/>
            <ac:spMk id="4" creationId="{7AC839B9-CB4D-DD5F-5812-05B330D0369D}"/>
          </ac:spMkLst>
        </pc:spChg>
        <pc:spChg chg="mod">
          <ac:chgData name="Aaron J Masino" userId="2136f450-c1a6-467a-901d-8891005589d6" providerId="ADAL" clId="{ACC460FB-EDC5-55C8-B349-F928A764A37C}" dt="2025-08-26T18:23:10.538" v="336" actId="20577"/>
          <ac:spMkLst>
            <pc:docMk/>
            <pc:sldMk cId="1741586570" sldId="829"/>
            <ac:spMk id="6" creationId="{2C16DC7B-BE7B-D256-7931-26B6BA75F341}"/>
          </ac:spMkLst>
        </pc:spChg>
        <pc:spChg chg="mod">
          <ac:chgData name="Aaron J Masino" userId="2136f450-c1a6-467a-901d-8891005589d6" providerId="ADAL" clId="{ACC460FB-EDC5-55C8-B349-F928A764A37C}" dt="2025-08-29T17:42:13.448" v="527"/>
          <ac:spMkLst>
            <pc:docMk/>
            <pc:sldMk cId="1741586570" sldId="829"/>
            <ac:spMk id="11" creationId="{CB445506-FAE6-EF7A-EDD1-000E6BEA52B8}"/>
          </ac:spMkLst>
        </pc:spChg>
        <pc:spChg chg="mod">
          <ac:chgData name="Aaron J Masino" userId="2136f450-c1a6-467a-901d-8891005589d6" providerId="ADAL" clId="{ACC460FB-EDC5-55C8-B349-F928A764A37C}" dt="2025-08-29T17:42:13.448" v="527"/>
          <ac:spMkLst>
            <pc:docMk/>
            <pc:sldMk cId="1741586570" sldId="829"/>
            <ac:spMk id="14" creationId="{49B7830F-90C7-3B63-D9D7-8864BE10E6DE}"/>
          </ac:spMkLst>
        </pc:spChg>
        <pc:spChg chg="mod">
          <ac:chgData name="Aaron J Masino" userId="2136f450-c1a6-467a-901d-8891005589d6" providerId="ADAL" clId="{ACC460FB-EDC5-55C8-B349-F928A764A37C}" dt="2025-08-29T17:42:13.448" v="527"/>
          <ac:spMkLst>
            <pc:docMk/>
            <pc:sldMk cId="1741586570" sldId="829"/>
            <ac:spMk id="25" creationId="{4AA20A17-F285-62C0-6148-814B198C768E}"/>
          </ac:spMkLst>
        </pc:spChg>
        <pc:spChg chg="mod">
          <ac:chgData name="Aaron J Masino" userId="2136f450-c1a6-467a-901d-8891005589d6" providerId="ADAL" clId="{ACC460FB-EDC5-55C8-B349-F928A764A37C}" dt="2025-08-29T17:42:13.448" v="527"/>
          <ac:spMkLst>
            <pc:docMk/>
            <pc:sldMk cId="1741586570" sldId="829"/>
            <ac:spMk id="26" creationId="{EB26A5B0-B351-FF95-CE80-06B494620901}"/>
          </ac:spMkLst>
        </pc:spChg>
        <pc:spChg chg="mod">
          <ac:chgData name="Aaron J Masino" userId="2136f450-c1a6-467a-901d-8891005589d6" providerId="ADAL" clId="{ACC460FB-EDC5-55C8-B349-F928A764A37C}" dt="2025-08-29T17:42:13.448" v="527"/>
          <ac:spMkLst>
            <pc:docMk/>
            <pc:sldMk cId="1741586570" sldId="829"/>
            <ac:spMk id="28" creationId="{7267EC1A-CA9E-26FF-1FEF-9EED1D69F2F9}"/>
          </ac:spMkLst>
        </pc:spChg>
        <pc:spChg chg="mod">
          <ac:chgData name="Aaron J Masino" userId="2136f450-c1a6-467a-901d-8891005589d6" providerId="ADAL" clId="{ACC460FB-EDC5-55C8-B349-F928A764A37C}" dt="2025-08-29T17:42:13.448" v="527"/>
          <ac:spMkLst>
            <pc:docMk/>
            <pc:sldMk cId="1741586570" sldId="829"/>
            <ac:spMk id="33" creationId="{63EAE563-EC11-A69A-7E24-840F734EDF9C}"/>
          </ac:spMkLst>
        </pc:spChg>
        <pc:spChg chg="mod">
          <ac:chgData name="Aaron J Masino" userId="2136f450-c1a6-467a-901d-8891005589d6" providerId="ADAL" clId="{ACC460FB-EDC5-55C8-B349-F928A764A37C}" dt="2025-08-29T17:42:13.448" v="527"/>
          <ac:spMkLst>
            <pc:docMk/>
            <pc:sldMk cId="1741586570" sldId="829"/>
            <ac:spMk id="36" creationId="{23936A9D-D6C2-DCAC-2388-AEC8E72C8DA9}"/>
          </ac:spMkLst>
        </pc:spChg>
        <pc:spChg chg="mod">
          <ac:chgData name="Aaron J Masino" userId="2136f450-c1a6-467a-901d-8891005589d6" providerId="ADAL" clId="{ACC460FB-EDC5-55C8-B349-F928A764A37C}" dt="2025-08-29T17:42:26.988" v="529" actId="1076"/>
          <ac:spMkLst>
            <pc:docMk/>
            <pc:sldMk cId="1741586570" sldId="829"/>
            <ac:spMk id="38" creationId="{A04FB17D-9048-09D0-03C0-7DE1BA5FE532}"/>
          </ac:spMkLst>
        </pc:spChg>
        <pc:spChg chg="mod">
          <ac:chgData name="Aaron J Masino" userId="2136f450-c1a6-467a-901d-8891005589d6" providerId="ADAL" clId="{ACC460FB-EDC5-55C8-B349-F928A764A37C}" dt="2025-08-29T17:42:13.448" v="527"/>
          <ac:spMkLst>
            <pc:docMk/>
            <pc:sldMk cId="1741586570" sldId="829"/>
            <ac:spMk id="43" creationId="{B57A2696-0886-8657-DD3F-15C8C789EEBC}"/>
          </ac:spMkLst>
        </pc:spChg>
        <pc:spChg chg="mod">
          <ac:chgData name="Aaron J Masino" userId="2136f450-c1a6-467a-901d-8891005589d6" providerId="ADAL" clId="{ACC460FB-EDC5-55C8-B349-F928A764A37C}" dt="2025-08-29T17:42:13.448" v="527"/>
          <ac:spMkLst>
            <pc:docMk/>
            <pc:sldMk cId="1741586570" sldId="829"/>
            <ac:spMk id="45" creationId="{D8E18714-D158-E5B4-4142-7E0C794F7C6F}"/>
          </ac:spMkLst>
        </pc:spChg>
        <pc:spChg chg="add mod">
          <ac:chgData name="Aaron J Masino" userId="2136f450-c1a6-467a-901d-8891005589d6" providerId="ADAL" clId="{ACC460FB-EDC5-55C8-B349-F928A764A37C}" dt="2025-08-29T17:42:26.988" v="529" actId="1076"/>
          <ac:spMkLst>
            <pc:docMk/>
            <pc:sldMk cId="1741586570" sldId="829"/>
            <ac:spMk id="47" creationId="{1674323C-EBD0-A298-0219-F1CBCB1CEF2D}"/>
          </ac:spMkLst>
        </pc:spChg>
        <pc:spChg chg="mod">
          <ac:chgData name="Aaron J Masino" userId="2136f450-c1a6-467a-901d-8891005589d6" providerId="ADAL" clId="{ACC460FB-EDC5-55C8-B349-F928A764A37C}" dt="2025-08-29T17:42:26.988" v="529" actId="1076"/>
          <ac:spMkLst>
            <pc:docMk/>
            <pc:sldMk cId="1741586570" sldId="829"/>
            <ac:spMk id="48" creationId="{E9BC5E70-6A94-FB92-F748-16BFA4763586}"/>
          </ac:spMkLst>
        </pc:spChg>
        <pc:spChg chg="mod">
          <ac:chgData name="Aaron J Masino" userId="2136f450-c1a6-467a-901d-8891005589d6" providerId="ADAL" clId="{ACC460FB-EDC5-55C8-B349-F928A764A37C}" dt="2025-08-29T17:42:26.988" v="529" actId="1076"/>
          <ac:spMkLst>
            <pc:docMk/>
            <pc:sldMk cId="1741586570" sldId="829"/>
            <ac:spMk id="49" creationId="{BEDBABBC-8C0A-2415-217D-1E54F08DE3DA}"/>
          </ac:spMkLst>
        </pc:spChg>
        <pc:grpChg chg="mod">
          <ac:chgData name="Aaron J Masino" userId="2136f450-c1a6-467a-901d-8891005589d6" providerId="ADAL" clId="{ACC460FB-EDC5-55C8-B349-F928A764A37C}" dt="2025-08-29T17:42:26.988" v="529" actId="1076"/>
          <ac:grpSpMkLst>
            <pc:docMk/>
            <pc:sldMk cId="1741586570" sldId="829"/>
            <ac:grpSpMk id="7" creationId="{B99BE6A5-62F5-DB81-2E25-4CCEB463EB3D}"/>
          </ac:grpSpMkLst>
        </pc:grpChg>
        <pc:grpChg chg="mod">
          <ac:chgData name="Aaron J Masino" userId="2136f450-c1a6-467a-901d-8891005589d6" providerId="ADAL" clId="{ACC460FB-EDC5-55C8-B349-F928A764A37C}" dt="2025-08-26T21:07:39.165" v="510" actId="1036"/>
          <ac:grpSpMkLst>
            <pc:docMk/>
            <pc:sldMk cId="1741586570" sldId="829"/>
            <ac:grpSpMk id="15" creationId="{71686169-666B-D81F-2693-EA5D39FDAAE9}"/>
          </ac:grpSpMkLst>
        </pc:grpChg>
        <pc:grpChg chg="mod">
          <ac:chgData name="Aaron J Masino" userId="2136f450-c1a6-467a-901d-8891005589d6" providerId="ADAL" clId="{ACC460FB-EDC5-55C8-B349-F928A764A37C}" dt="2025-08-29T17:42:26.988" v="529" actId="1076"/>
          <ac:grpSpMkLst>
            <pc:docMk/>
            <pc:sldMk cId="1741586570" sldId="829"/>
            <ac:grpSpMk id="20" creationId="{63C5C321-493C-0BE8-A852-C8C17ED993FC}"/>
          </ac:grpSpMkLst>
        </pc:grpChg>
        <pc:grpChg chg="mod">
          <ac:chgData name="Aaron J Masino" userId="2136f450-c1a6-467a-901d-8891005589d6" providerId="ADAL" clId="{ACC460FB-EDC5-55C8-B349-F928A764A37C}" dt="2025-08-29T17:42:26.988" v="529" actId="1076"/>
          <ac:grpSpMkLst>
            <pc:docMk/>
            <pc:sldMk cId="1741586570" sldId="829"/>
            <ac:grpSpMk id="30" creationId="{2C9E706A-946F-3DF4-97CF-7A0F701B0190}"/>
          </ac:grpSpMkLst>
        </pc:grpChg>
        <pc:grpChg chg="mod">
          <ac:chgData name="Aaron J Masino" userId="2136f450-c1a6-467a-901d-8891005589d6" providerId="ADAL" clId="{ACC460FB-EDC5-55C8-B349-F928A764A37C}" dt="2025-08-29T17:42:26.988" v="529" actId="1076"/>
          <ac:grpSpMkLst>
            <pc:docMk/>
            <pc:sldMk cId="1741586570" sldId="829"/>
            <ac:grpSpMk id="39" creationId="{77032C7C-0CDC-0C70-0690-FF51608763F6}"/>
          </ac:grpSpMkLst>
        </pc:grpChg>
        <pc:cxnChg chg="mod">
          <ac:chgData name="Aaron J Masino" userId="2136f450-c1a6-467a-901d-8891005589d6" providerId="ADAL" clId="{ACC460FB-EDC5-55C8-B349-F928A764A37C}" dt="2025-08-26T18:23:03.400" v="334" actId="1037"/>
          <ac:cxnSpMkLst>
            <pc:docMk/>
            <pc:sldMk cId="1741586570" sldId="829"/>
            <ac:cxnSpMk id="5" creationId="{FEC434BA-2094-5EDD-4893-E6E755E08AB4}"/>
          </ac:cxnSpMkLst>
        </pc:cxnChg>
      </pc:sldChg>
      <pc:sldChg chg="modSp modAnim">
        <pc:chgData name="Aaron J Masino" userId="2136f450-c1a6-467a-901d-8891005589d6" providerId="ADAL" clId="{ACC460FB-EDC5-55C8-B349-F928A764A37C}" dt="2025-08-29T17:38:04.047" v="526" actId="114"/>
        <pc:sldMkLst>
          <pc:docMk/>
          <pc:sldMk cId="618500978" sldId="830"/>
        </pc:sldMkLst>
        <pc:spChg chg="mod">
          <ac:chgData name="Aaron J Masino" userId="2136f450-c1a6-467a-901d-8891005589d6" providerId="ADAL" clId="{ACC460FB-EDC5-55C8-B349-F928A764A37C}" dt="2025-08-29T17:38:04.047" v="526" actId="114"/>
          <ac:spMkLst>
            <pc:docMk/>
            <pc:sldMk cId="618500978" sldId="830"/>
            <ac:spMk id="3" creationId="{F3F31DC7-508A-AD4E-360E-92911B597CBE}"/>
          </ac:spMkLst>
        </pc:spChg>
      </pc:sldChg>
      <pc:sldChg chg="addSp delSp modSp mod delAnim modAnim">
        <pc:chgData name="Aaron J Masino" userId="2136f450-c1a6-467a-901d-8891005589d6" providerId="ADAL" clId="{ACC460FB-EDC5-55C8-B349-F928A764A37C}" dt="2025-08-26T18:39:48.824" v="466" actId="1035"/>
        <pc:sldMkLst>
          <pc:docMk/>
          <pc:sldMk cId="2386564004" sldId="831"/>
        </pc:sldMkLst>
        <pc:spChg chg="mod">
          <ac:chgData name="Aaron J Masino" userId="2136f450-c1a6-467a-901d-8891005589d6" providerId="ADAL" clId="{ACC460FB-EDC5-55C8-B349-F928A764A37C}" dt="2025-08-26T18:39:30.586" v="417" actId="20577"/>
          <ac:spMkLst>
            <pc:docMk/>
            <pc:sldMk cId="2386564004" sldId="831"/>
            <ac:spMk id="3" creationId="{A1A0D3F8-D7F4-253A-49B2-F377044431E1}"/>
          </ac:spMkLst>
        </pc:spChg>
        <pc:spChg chg="mod">
          <ac:chgData name="Aaron J Masino" userId="2136f450-c1a6-467a-901d-8891005589d6" providerId="ADAL" clId="{ACC460FB-EDC5-55C8-B349-F928A764A37C}" dt="2025-08-26T18:31:47.885" v="394" actId="14100"/>
          <ac:spMkLst>
            <pc:docMk/>
            <pc:sldMk cId="2386564004" sldId="831"/>
            <ac:spMk id="7" creationId="{63D2D12C-E5CD-3961-AD7B-708A781E9B20}"/>
          </ac:spMkLst>
        </pc:spChg>
        <pc:spChg chg="mod">
          <ac:chgData name="Aaron J Masino" userId="2136f450-c1a6-467a-901d-8891005589d6" providerId="ADAL" clId="{ACC460FB-EDC5-55C8-B349-F928A764A37C}" dt="2025-08-26T18:36:47.172" v="398" actId="14100"/>
          <ac:spMkLst>
            <pc:docMk/>
            <pc:sldMk cId="2386564004" sldId="831"/>
            <ac:spMk id="11" creationId="{95E2DFA3-F63A-4FA3-53E4-851C70B73F1E}"/>
          </ac:spMkLst>
        </pc:spChg>
        <pc:spChg chg="mod">
          <ac:chgData name="Aaron J Masino" userId="2136f450-c1a6-467a-901d-8891005589d6" providerId="ADAL" clId="{ACC460FB-EDC5-55C8-B349-F928A764A37C}" dt="2025-08-26T18:36:51.536" v="411" actId="20577"/>
          <ac:spMkLst>
            <pc:docMk/>
            <pc:sldMk cId="2386564004" sldId="831"/>
            <ac:spMk id="12" creationId="{C70E1A59-D80A-CD64-5603-22B4303D608E}"/>
          </ac:spMkLst>
        </pc:spChg>
        <pc:grpChg chg="add mod">
          <ac:chgData name="Aaron J Masino" userId="2136f450-c1a6-467a-901d-8891005589d6" providerId="ADAL" clId="{ACC460FB-EDC5-55C8-B349-F928A764A37C}" dt="2025-08-26T18:39:48.824" v="466" actId="1035"/>
          <ac:grpSpMkLst>
            <pc:docMk/>
            <pc:sldMk cId="2386564004" sldId="831"/>
            <ac:grpSpMk id="10" creationId="{3E39D9B8-45CD-08E1-258B-799B0D4DAE22}"/>
          </ac:grpSpMkLst>
        </pc:grpChg>
        <pc:grpChg chg="mod">
          <ac:chgData name="Aaron J Masino" userId="2136f450-c1a6-467a-901d-8891005589d6" providerId="ADAL" clId="{ACC460FB-EDC5-55C8-B349-F928A764A37C}" dt="2025-08-26T18:39:40.856" v="439" actId="1035"/>
          <ac:grpSpMkLst>
            <pc:docMk/>
            <pc:sldMk cId="2386564004" sldId="831"/>
            <ac:grpSpMk id="22" creationId="{1C6954F2-93DC-8EB8-A338-BBD604538BB7}"/>
          </ac:grpSpMkLst>
        </pc:grpChg>
        <pc:cxnChg chg="mod">
          <ac:chgData name="Aaron J Masino" userId="2136f450-c1a6-467a-901d-8891005589d6" providerId="ADAL" clId="{ACC460FB-EDC5-55C8-B349-F928A764A37C}" dt="2025-08-26T18:31:47.885" v="394" actId="14100"/>
          <ac:cxnSpMkLst>
            <pc:docMk/>
            <pc:sldMk cId="2386564004" sldId="831"/>
            <ac:cxnSpMk id="6" creationId="{C60CCB41-A6D4-6893-53F9-34B5001FA303}"/>
          </ac:cxnSpMkLst>
        </pc:cxnChg>
        <pc:cxnChg chg="mod">
          <ac:chgData name="Aaron J Masino" userId="2136f450-c1a6-467a-901d-8891005589d6" providerId="ADAL" clId="{ACC460FB-EDC5-55C8-B349-F928A764A37C}" dt="2025-08-26T18:36:49.722" v="399" actId="20577"/>
          <ac:cxnSpMkLst>
            <pc:docMk/>
            <pc:sldMk cId="2386564004" sldId="831"/>
            <ac:cxnSpMk id="13" creationId="{E5CD752D-4689-7FD6-E789-31E34824D6D2}"/>
          </ac:cxnSpMkLst>
        </pc:cxnChg>
      </pc:sldChg>
      <pc:sldChg chg="modSp mod">
        <pc:chgData name="Aaron J Masino" userId="2136f450-c1a6-467a-901d-8891005589d6" providerId="ADAL" clId="{ACC460FB-EDC5-55C8-B349-F928A764A37C}" dt="2025-08-26T18:45:53.318" v="502" actId="20577"/>
        <pc:sldMkLst>
          <pc:docMk/>
          <pc:sldMk cId="1134422392" sldId="838"/>
        </pc:sldMkLst>
        <pc:spChg chg="mod">
          <ac:chgData name="Aaron J Masino" userId="2136f450-c1a6-467a-901d-8891005589d6" providerId="ADAL" clId="{ACC460FB-EDC5-55C8-B349-F928A764A37C}" dt="2025-08-26T18:45:53.318" v="502" actId="20577"/>
          <ac:spMkLst>
            <pc:docMk/>
            <pc:sldMk cId="1134422392" sldId="838"/>
            <ac:spMk id="2" creationId="{0B219753-E69D-554F-19B4-46C43B056C3B}"/>
          </ac:spMkLst>
        </pc:spChg>
      </pc:sldChg>
      <pc:sldChg chg="modSp mod">
        <pc:chgData name="Aaron J Masino" userId="2136f450-c1a6-467a-901d-8891005589d6" providerId="ADAL" clId="{ACC460FB-EDC5-55C8-B349-F928A764A37C}" dt="2025-08-26T18:46:07.674" v="508" actId="20577"/>
        <pc:sldMkLst>
          <pc:docMk/>
          <pc:sldMk cId="136878552" sldId="839"/>
        </pc:sldMkLst>
        <pc:spChg chg="mod">
          <ac:chgData name="Aaron J Masino" userId="2136f450-c1a6-467a-901d-8891005589d6" providerId="ADAL" clId="{ACC460FB-EDC5-55C8-B349-F928A764A37C}" dt="2025-08-26T18:46:07.674" v="508" actId="20577"/>
          <ac:spMkLst>
            <pc:docMk/>
            <pc:sldMk cId="136878552" sldId="839"/>
            <ac:spMk id="2" creationId="{22F218FD-C92E-1F19-EBEC-46BAC5F1AEAC}"/>
          </ac:spMkLst>
        </pc:spChg>
        <pc:spChg chg="mod">
          <ac:chgData name="Aaron J Masino" userId="2136f450-c1a6-467a-901d-8891005589d6" providerId="ADAL" clId="{ACC460FB-EDC5-55C8-B349-F928A764A37C}" dt="2025-08-25T12:38:00.040" v="295" actId="20577"/>
          <ac:spMkLst>
            <pc:docMk/>
            <pc:sldMk cId="136878552" sldId="839"/>
            <ac:spMk id="3" creationId="{38F0C53C-BCE5-5E4F-5DC1-7CDF8433DE6F}"/>
          </ac:spMkLst>
        </pc:spChg>
      </pc:sldChg>
      <pc:sldChg chg="modSp mod modAnim">
        <pc:chgData name="Aaron J Masino" userId="2136f450-c1a6-467a-901d-8891005589d6" providerId="ADAL" clId="{ACC460FB-EDC5-55C8-B349-F928A764A37C}" dt="2025-08-26T18:44:32.077" v="480" actId="20577"/>
        <pc:sldMkLst>
          <pc:docMk/>
          <pc:sldMk cId="612129705" sldId="840"/>
        </pc:sldMkLst>
        <pc:spChg chg="mod">
          <ac:chgData name="Aaron J Masino" userId="2136f450-c1a6-467a-901d-8891005589d6" providerId="ADAL" clId="{ACC460FB-EDC5-55C8-B349-F928A764A37C}" dt="2025-08-26T18:43:33.261" v="473" actId="20577"/>
          <ac:spMkLst>
            <pc:docMk/>
            <pc:sldMk cId="612129705" sldId="840"/>
            <ac:spMk id="2" creationId="{12AF902C-F743-7F2B-8968-F56277FE1BEA}"/>
          </ac:spMkLst>
        </pc:spChg>
        <pc:spChg chg="mod">
          <ac:chgData name="Aaron J Masino" userId="2136f450-c1a6-467a-901d-8891005589d6" providerId="ADAL" clId="{ACC460FB-EDC5-55C8-B349-F928A764A37C}" dt="2025-08-26T18:44:32.077" v="480" actId="20577"/>
          <ac:spMkLst>
            <pc:docMk/>
            <pc:sldMk cId="612129705" sldId="840"/>
            <ac:spMk id="3" creationId="{4E380E66-B413-85BE-93C1-7A62947D6A18}"/>
          </ac:spMkLst>
        </pc:spChg>
      </pc:sldChg>
      <pc:sldChg chg="modSp mod">
        <pc:chgData name="Aaron J Masino" userId="2136f450-c1a6-467a-901d-8891005589d6" providerId="ADAL" clId="{ACC460FB-EDC5-55C8-B349-F928A764A37C}" dt="2025-08-26T18:45:32.339" v="496" actId="20577"/>
        <pc:sldMkLst>
          <pc:docMk/>
          <pc:sldMk cId="3832756163" sldId="841"/>
        </pc:sldMkLst>
        <pc:spChg chg="mod">
          <ac:chgData name="Aaron J Masino" userId="2136f450-c1a6-467a-901d-8891005589d6" providerId="ADAL" clId="{ACC460FB-EDC5-55C8-B349-F928A764A37C}" dt="2025-08-26T18:45:32.339" v="496" actId="20577"/>
          <ac:spMkLst>
            <pc:docMk/>
            <pc:sldMk cId="3832756163" sldId="841"/>
            <ac:spMk id="2" creationId="{85A9B9BC-4DCD-9FCC-F2D9-1B0236B55B63}"/>
          </ac:spMkLst>
        </pc:spChg>
      </pc:sldChg>
      <pc:sldChg chg="modSp mod">
        <pc:chgData name="Aaron J Masino" userId="2136f450-c1a6-467a-901d-8891005589d6" providerId="ADAL" clId="{ACC460FB-EDC5-55C8-B349-F928A764A37C}" dt="2025-08-26T18:45:24.383" v="494" actId="20577"/>
        <pc:sldMkLst>
          <pc:docMk/>
          <pc:sldMk cId="3420164357" sldId="842"/>
        </pc:sldMkLst>
        <pc:spChg chg="mod">
          <ac:chgData name="Aaron J Masino" userId="2136f450-c1a6-467a-901d-8891005589d6" providerId="ADAL" clId="{ACC460FB-EDC5-55C8-B349-F928A764A37C}" dt="2025-08-26T18:45:24.383" v="494" actId="20577"/>
          <ac:spMkLst>
            <pc:docMk/>
            <pc:sldMk cId="3420164357" sldId="842"/>
            <ac:spMk id="2" creationId="{38963AD7-EE92-4E9B-D9D0-2860CC689DA4}"/>
          </ac:spMkLst>
        </pc:spChg>
      </pc:sldChg>
      <pc:sldChg chg="addSp modSp new mod">
        <pc:chgData name="Aaron J Masino" userId="2136f450-c1a6-467a-901d-8891005589d6" providerId="ADAL" clId="{ACC460FB-EDC5-55C8-B349-F928A764A37C}" dt="2025-08-29T17:45:12.107" v="633" actId="1076"/>
        <pc:sldMkLst>
          <pc:docMk/>
          <pc:sldMk cId="2611289739" sldId="847"/>
        </pc:sldMkLst>
        <pc:spChg chg="mod">
          <ac:chgData name="Aaron J Masino" userId="2136f450-c1a6-467a-901d-8891005589d6" providerId="ADAL" clId="{ACC460FB-EDC5-55C8-B349-F928A764A37C}" dt="2025-08-29T17:43:13.768" v="579" actId="20577"/>
          <ac:spMkLst>
            <pc:docMk/>
            <pc:sldMk cId="2611289739" sldId="847"/>
            <ac:spMk id="2" creationId="{EF2AC321-C48A-1BA4-81B2-C4B08F060A53}"/>
          </ac:spMkLst>
        </pc:spChg>
        <pc:spChg chg="mod">
          <ac:chgData name="Aaron J Masino" userId="2136f450-c1a6-467a-901d-8891005589d6" providerId="ADAL" clId="{ACC460FB-EDC5-55C8-B349-F928A764A37C}" dt="2025-08-29T17:43:41.743" v="619"/>
          <ac:spMkLst>
            <pc:docMk/>
            <pc:sldMk cId="2611289739" sldId="847"/>
            <ac:spMk id="3" creationId="{F96730E4-355A-E1B8-4873-C1D3C3A2D8EC}"/>
          </ac:spMkLst>
        </pc:spChg>
        <pc:spChg chg="mod">
          <ac:chgData name="Aaron J Masino" userId="2136f450-c1a6-467a-901d-8891005589d6" providerId="ADAL" clId="{ACC460FB-EDC5-55C8-B349-F928A764A37C}" dt="2025-08-29T17:43:15.626" v="580"/>
          <ac:spMkLst>
            <pc:docMk/>
            <pc:sldMk cId="2611289739" sldId="847"/>
            <ac:spMk id="6" creationId="{D9D930D4-B892-9BB0-2740-05A24A82320E}"/>
          </ac:spMkLst>
        </pc:spChg>
        <pc:spChg chg="mod">
          <ac:chgData name="Aaron J Masino" userId="2136f450-c1a6-467a-901d-8891005589d6" providerId="ADAL" clId="{ACC460FB-EDC5-55C8-B349-F928A764A37C}" dt="2025-08-29T17:44:12.009" v="621" actId="20577"/>
          <ac:spMkLst>
            <pc:docMk/>
            <pc:sldMk cId="2611289739" sldId="847"/>
            <ac:spMk id="14" creationId="{1248AB64-D3F8-BAFA-0857-5A24AF5AE778}"/>
          </ac:spMkLst>
        </pc:spChg>
        <pc:spChg chg="mod">
          <ac:chgData name="Aaron J Masino" userId="2136f450-c1a6-467a-901d-8891005589d6" providerId="ADAL" clId="{ACC460FB-EDC5-55C8-B349-F928A764A37C}" dt="2025-08-29T17:44:12.009" v="621" actId="20577"/>
          <ac:spMkLst>
            <pc:docMk/>
            <pc:sldMk cId="2611289739" sldId="847"/>
            <ac:spMk id="15" creationId="{916F4FD8-F5E8-2E38-279D-C46E3D93942C}"/>
          </ac:spMkLst>
        </pc:spChg>
        <pc:spChg chg="mod">
          <ac:chgData name="Aaron J Masino" userId="2136f450-c1a6-467a-901d-8891005589d6" providerId="ADAL" clId="{ACC460FB-EDC5-55C8-B349-F928A764A37C}" dt="2025-08-29T17:44:12.009" v="621" actId="20577"/>
          <ac:spMkLst>
            <pc:docMk/>
            <pc:sldMk cId="2611289739" sldId="847"/>
            <ac:spMk id="16" creationId="{4A687F56-12E1-7D90-8733-7733C876F851}"/>
          </ac:spMkLst>
        </pc:spChg>
        <pc:spChg chg="mod">
          <ac:chgData name="Aaron J Masino" userId="2136f450-c1a6-467a-901d-8891005589d6" providerId="ADAL" clId="{ACC460FB-EDC5-55C8-B349-F928A764A37C}" dt="2025-08-29T17:44:12.009" v="621" actId="20577"/>
          <ac:spMkLst>
            <pc:docMk/>
            <pc:sldMk cId="2611289739" sldId="847"/>
            <ac:spMk id="17" creationId="{0DDDB016-C2DE-5524-E4B3-16A810DE6181}"/>
          </ac:spMkLst>
        </pc:spChg>
        <pc:spChg chg="mod">
          <ac:chgData name="Aaron J Masino" userId="2136f450-c1a6-467a-901d-8891005589d6" providerId="ADAL" clId="{ACC460FB-EDC5-55C8-B349-F928A764A37C}" dt="2025-08-29T17:44:12.009" v="621" actId="20577"/>
          <ac:spMkLst>
            <pc:docMk/>
            <pc:sldMk cId="2611289739" sldId="847"/>
            <ac:spMk id="18" creationId="{F70881DA-8D17-51EB-6A6F-FD2DDE9CBD4C}"/>
          </ac:spMkLst>
        </pc:spChg>
        <pc:spChg chg="mod">
          <ac:chgData name="Aaron J Masino" userId="2136f450-c1a6-467a-901d-8891005589d6" providerId="ADAL" clId="{ACC460FB-EDC5-55C8-B349-F928A764A37C}" dt="2025-08-29T17:44:12.009" v="621" actId="20577"/>
          <ac:spMkLst>
            <pc:docMk/>
            <pc:sldMk cId="2611289739" sldId="847"/>
            <ac:spMk id="19" creationId="{1760FA15-CCA3-E5CF-AE05-1FF1C44332AD}"/>
          </ac:spMkLst>
        </pc:spChg>
        <pc:spChg chg="mod">
          <ac:chgData name="Aaron J Masino" userId="2136f450-c1a6-467a-901d-8891005589d6" providerId="ADAL" clId="{ACC460FB-EDC5-55C8-B349-F928A764A37C}" dt="2025-08-29T17:44:12.009" v="621" actId="20577"/>
          <ac:spMkLst>
            <pc:docMk/>
            <pc:sldMk cId="2611289739" sldId="847"/>
            <ac:spMk id="20" creationId="{0907DE40-F2BE-163A-6035-39E4C3BCFF4F}"/>
          </ac:spMkLst>
        </pc:spChg>
        <pc:spChg chg="mod">
          <ac:chgData name="Aaron J Masino" userId="2136f450-c1a6-467a-901d-8891005589d6" providerId="ADAL" clId="{ACC460FB-EDC5-55C8-B349-F928A764A37C}" dt="2025-08-29T17:44:12.009" v="621" actId="20577"/>
          <ac:spMkLst>
            <pc:docMk/>
            <pc:sldMk cId="2611289739" sldId="847"/>
            <ac:spMk id="21" creationId="{AC1F73CC-9122-3438-529C-1D0FF6054EB4}"/>
          </ac:spMkLst>
        </pc:spChg>
        <pc:spChg chg="mod">
          <ac:chgData name="Aaron J Masino" userId="2136f450-c1a6-467a-901d-8891005589d6" providerId="ADAL" clId="{ACC460FB-EDC5-55C8-B349-F928A764A37C}" dt="2025-08-29T17:43:15.626" v="580"/>
          <ac:spMkLst>
            <pc:docMk/>
            <pc:sldMk cId="2611289739" sldId="847"/>
            <ac:spMk id="23" creationId="{C3122D11-2894-07EE-9FA1-67EA938CC031}"/>
          </ac:spMkLst>
        </pc:spChg>
        <pc:spChg chg="mod">
          <ac:chgData name="Aaron J Masino" userId="2136f450-c1a6-467a-901d-8891005589d6" providerId="ADAL" clId="{ACC460FB-EDC5-55C8-B349-F928A764A37C}" dt="2025-08-29T17:43:15.626" v="580"/>
          <ac:spMkLst>
            <pc:docMk/>
            <pc:sldMk cId="2611289739" sldId="847"/>
            <ac:spMk id="26" creationId="{5BE52296-0F09-890F-AB71-A7C2DE6BF388}"/>
          </ac:spMkLst>
        </pc:spChg>
        <pc:spChg chg="mod">
          <ac:chgData name="Aaron J Masino" userId="2136f450-c1a6-467a-901d-8891005589d6" providerId="ADAL" clId="{ACC460FB-EDC5-55C8-B349-F928A764A37C}" dt="2025-08-29T17:43:15.626" v="580"/>
          <ac:spMkLst>
            <pc:docMk/>
            <pc:sldMk cId="2611289739" sldId="847"/>
            <ac:spMk id="28" creationId="{2CA53B31-3A95-2A29-E13B-94C2F3250932}"/>
          </ac:spMkLst>
        </pc:spChg>
        <pc:spChg chg="mod">
          <ac:chgData name="Aaron J Masino" userId="2136f450-c1a6-467a-901d-8891005589d6" providerId="ADAL" clId="{ACC460FB-EDC5-55C8-B349-F928A764A37C}" dt="2025-08-29T17:44:25.523" v="623" actId="20577"/>
          <ac:spMkLst>
            <pc:docMk/>
            <pc:sldMk cId="2611289739" sldId="847"/>
            <ac:spMk id="30" creationId="{5A238480-CFAC-398B-0E21-3566E46412BA}"/>
          </ac:spMkLst>
        </pc:spChg>
        <pc:spChg chg="mod">
          <ac:chgData name="Aaron J Masino" userId="2136f450-c1a6-467a-901d-8891005589d6" providerId="ADAL" clId="{ACC460FB-EDC5-55C8-B349-F928A764A37C}" dt="2025-08-29T17:43:15.626" v="580"/>
          <ac:spMkLst>
            <pc:docMk/>
            <pc:sldMk cId="2611289739" sldId="847"/>
            <ac:spMk id="32" creationId="{00659B41-102D-9C11-833B-1AA0B886C44A}"/>
          </ac:spMkLst>
        </pc:spChg>
        <pc:spChg chg="mod">
          <ac:chgData name="Aaron J Masino" userId="2136f450-c1a6-467a-901d-8891005589d6" providerId="ADAL" clId="{ACC460FB-EDC5-55C8-B349-F928A764A37C}" dt="2025-08-29T17:43:15.626" v="580"/>
          <ac:spMkLst>
            <pc:docMk/>
            <pc:sldMk cId="2611289739" sldId="847"/>
            <ac:spMk id="33" creationId="{C9B896D1-5145-CFA1-FC7E-6A264510B1DE}"/>
          </ac:spMkLst>
        </pc:spChg>
        <pc:spChg chg="add mod">
          <ac:chgData name="Aaron J Masino" userId="2136f450-c1a6-467a-901d-8891005589d6" providerId="ADAL" clId="{ACC460FB-EDC5-55C8-B349-F928A764A37C}" dt="2025-08-29T17:44:33.246" v="625" actId="20577"/>
          <ac:spMkLst>
            <pc:docMk/>
            <pc:sldMk cId="2611289739" sldId="847"/>
            <ac:spMk id="39" creationId="{ED1E0C7D-FD9A-C2EF-262F-18F3E33308E3}"/>
          </ac:spMkLst>
        </pc:spChg>
        <pc:spChg chg="mod">
          <ac:chgData name="Aaron J Masino" userId="2136f450-c1a6-467a-901d-8891005589d6" providerId="ADAL" clId="{ACC460FB-EDC5-55C8-B349-F928A764A37C}" dt="2025-08-29T17:45:12.107" v="633" actId="1076"/>
          <ac:spMkLst>
            <pc:docMk/>
            <pc:sldMk cId="2611289739" sldId="847"/>
            <ac:spMk id="40" creationId="{37B8D848-0857-B42E-6FE9-C64A383E3C1F}"/>
          </ac:spMkLst>
        </pc:spChg>
        <pc:spChg chg="mod">
          <ac:chgData name="Aaron J Masino" userId="2136f450-c1a6-467a-901d-8891005589d6" providerId="ADAL" clId="{ACC460FB-EDC5-55C8-B349-F928A764A37C}" dt="2025-08-29T17:43:19.566" v="581" actId="1076"/>
          <ac:spMkLst>
            <pc:docMk/>
            <pc:sldMk cId="2611289739" sldId="847"/>
            <ac:spMk id="41" creationId="{554B4F80-EA8B-0AA5-43DA-0F04683516BC}"/>
          </ac:spMkLst>
        </pc:spChg>
        <pc:grpChg chg="mod">
          <ac:chgData name="Aaron J Masino" userId="2136f450-c1a6-467a-901d-8891005589d6" providerId="ADAL" clId="{ACC460FB-EDC5-55C8-B349-F928A764A37C}" dt="2025-08-29T17:43:19.566" v="581" actId="1076"/>
          <ac:grpSpMkLst>
            <pc:docMk/>
            <pc:sldMk cId="2611289739" sldId="847"/>
            <ac:grpSpMk id="4" creationId="{2F406775-C2D4-C29A-D28F-E6C157CE4C25}"/>
          </ac:grpSpMkLst>
        </pc:grpChg>
        <pc:grpChg chg="mod">
          <ac:chgData name="Aaron J Masino" userId="2136f450-c1a6-467a-901d-8891005589d6" providerId="ADAL" clId="{ACC460FB-EDC5-55C8-B349-F928A764A37C}" dt="2025-08-29T17:44:12.009" v="621" actId="20577"/>
          <ac:grpSpMkLst>
            <pc:docMk/>
            <pc:sldMk cId="2611289739" sldId="847"/>
            <ac:grpSpMk id="12" creationId="{F10C201F-BCE8-828E-4A8A-36A9A987C23B}"/>
          </ac:grpSpMkLst>
        </pc:grpChg>
        <pc:grpChg chg="mod">
          <ac:chgData name="Aaron J Masino" userId="2136f450-c1a6-467a-901d-8891005589d6" providerId="ADAL" clId="{ACC460FB-EDC5-55C8-B349-F928A764A37C}" dt="2025-08-29T17:44:12.009" v="621" actId="20577"/>
          <ac:grpSpMkLst>
            <pc:docMk/>
            <pc:sldMk cId="2611289739" sldId="847"/>
            <ac:grpSpMk id="13" creationId="{CD0E3CB1-5DEB-62BC-E7A3-BEF753B1DA7E}"/>
          </ac:grpSpMkLst>
        </pc:grpChg>
        <pc:grpChg chg="mod">
          <ac:chgData name="Aaron J Masino" userId="2136f450-c1a6-467a-901d-8891005589d6" providerId="ADAL" clId="{ACC460FB-EDC5-55C8-B349-F928A764A37C}" dt="2025-08-29T17:43:19.566" v="581" actId="1076"/>
          <ac:grpSpMkLst>
            <pc:docMk/>
            <pc:sldMk cId="2611289739" sldId="847"/>
            <ac:grpSpMk id="22" creationId="{C4869E83-94E1-DA52-6202-810FA930FFB2}"/>
          </ac:grpSpMkLst>
        </pc:grpChg>
        <pc:grpChg chg="mod">
          <ac:chgData name="Aaron J Masino" userId="2136f450-c1a6-467a-901d-8891005589d6" providerId="ADAL" clId="{ACC460FB-EDC5-55C8-B349-F928A764A37C}" dt="2025-08-29T17:43:19.566" v="581" actId="1076"/>
          <ac:grpSpMkLst>
            <pc:docMk/>
            <pc:sldMk cId="2611289739" sldId="847"/>
            <ac:grpSpMk id="31" creationId="{29C0AA74-212F-DB04-C609-09CC22962827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would like to develop deep networks that: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learn meaningful features based on both graph structure and node / edge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are inductive – i.e., new nodes or graphs can be processed by the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build on existing knowledge from deep learning on other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42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66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Note, use of cross entropy allows for multiple similarity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8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72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b695c3fffb_0_3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1b695c3fffb_0_3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75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principle, we want to define a neural network around every node neighborhood.  Why? With the correct approach, we’ll obtain the permutation invariance and equivariance properties we desire.</a:t>
            </a:r>
          </a:p>
          <a:p>
            <a:r>
              <a:rPr lang="en-US" dirty="0"/>
              <a:t>BUT, we need to be efficient and also allow for inductive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3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69D1E-6251-6A99-799D-A0690CE3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B9BEC-95BB-CC87-3A87-FC14A958B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89D90-2593-DB27-49D6-6AEC24BE6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D537B-35CA-3D40-3483-FA91C9E18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At layer-1, the embedding of A is updated by aggregating the input feature vectors of B, C, D. This updated version of A is passed into B , C, and D at layer 2 (not shown). We will introduce self-loops in which case the updated version of A at layer 1, will also be used to update A at layer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71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95A09-8B53-E0DA-5917-3D143134F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8C41B-0666-CE23-E9E2-D6B5BB137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C4ABE5-BA31-AEFB-C347-D42CE861E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At layer-1, the embedding of A is updated by aggregating the input feature vectors of B, C, D. This updated version of A is passed into B , C, and D at layer 2 (not shown). We will introduce self-loops in which case the updated version of A at layer 1, will also be used to update A at layer 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72E0A-D5F4-7D50-69CB-FF23565BC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71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2BD3B-A42C-7EBA-362A-1396CA494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2B463-057F-C721-2701-AB739089D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6D359F-CDA5-7C1B-F314-5ECB9A0C5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At layer-1, the embedding of A is updated by aggregating the input feature vectors of B, C, D. This updated version of A is passed into B , C, and D at layer 2 (not shown). We will introduce self-loops in which case the updated version of A at layer 1, will also be used to update A at layer 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34296-52AC-A388-16DC-D90EE86FF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1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1411" cy="4431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4" y="1323096"/>
            <a:ext cx="11222893" cy="1558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8E958C2D-3EC5-45F3-8559-4495ABCA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8211" y="6629963"/>
            <a:ext cx="2743200" cy="235473"/>
          </a:xfrm>
        </p:spPr>
        <p:txBody>
          <a:bodyPr/>
          <a:lstStyle>
            <a:lvl1pPr>
              <a:defRPr>
                <a:solidFill>
                  <a:srgbClr val="657C9B"/>
                </a:solidFill>
              </a:defRPr>
            </a:lvl1pPr>
          </a:lstStyle>
          <a:p>
            <a:pPr algn="r">
              <a:defRPr/>
            </a:pPr>
            <a:fld id="{A809AC2D-5F11-4F4D-88D7-7444691EEFA5}" type="slidenum">
              <a:rPr lang="en-US" sz="1200" smtClean="0">
                <a:latin typeface="Calibri" panose="020F0502020204030204"/>
              </a:rPr>
              <a:pPr algn="r">
                <a:defRPr/>
              </a:pPr>
              <a:t>‹#›</a:t>
            </a:fld>
            <a:endParaRPr lang="en-US" sz="120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298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75063" y="61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906AF7F-75C2-8ECA-0C00-DB0EB37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63" y="61415"/>
            <a:ext cx="162268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5860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  <p:sldLayoutId id="2147483682" r:id="rId10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visual-intelligence-umn.github.io/GNN-101/" TargetMode="Externa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994392"/>
          </a:xfrm>
        </p:spPr>
        <p:txBody>
          <a:bodyPr/>
          <a:lstStyle/>
          <a:p>
            <a:r>
              <a:rPr lang="en-US" dirty="0"/>
              <a:t>Introduction to Graph Neural Networks</a:t>
            </a:r>
          </a:p>
        </p:txBody>
      </p:sp>
      <p:pic>
        <p:nvPicPr>
          <p:cNvPr id="7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D9A9A50E-E3F3-E9D1-98F5-2E5BAC43F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Intra-graph machine learning tasks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730DB-4E56-688C-2C4C-30053DD21D68}"/>
              </a:ext>
            </a:extLst>
          </p:cNvPr>
          <p:cNvGrpSpPr/>
          <p:nvPr/>
        </p:nvGrpSpPr>
        <p:grpSpPr>
          <a:xfrm>
            <a:off x="7911052" y="1682015"/>
            <a:ext cx="3152926" cy="2977569"/>
            <a:chOff x="2129478" y="2691712"/>
            <a:chExt cx="3152926" cy="297756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9842EE-AB31-20E0-7E11-153B2F3AD0BE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5E9A-7005-9EE9-FBB2-25FA5622B92D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C63456-CF3D-CEFE-E307-D7D199C26C58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A9FB5F-8F29-5AE2-6D91-01ADCFCD877D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ADB70E-D09B-5A25-A0CE-7BA9A93C0706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C2EA0E-9BCC-EDD2-F412-C34EE6D10455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7C6F97-BC58-7B8D-1C7B-CAD570749B26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463699-6F5E-4609-FBC9-170633927BD2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AB9289-04F2-0E78-D6FB-63DD57B9BF95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3F990A-6679-7D87-8894-44758E830E69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C2FBF3-28F3-8BA1-D471-5B4288EE6A7A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AC512B-60A2-F8A8-5172-BAA22C190D1D}"/>
                </a:ext>
              </a:extLst>
            </p:cNvPr>
            <p:cNvCxnSpPr>
              <a:stCxn id="10" idx="4"/>
              <a:endCxn id="9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E96345-87C6-7E3A-495D-791FC9011324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5EE518-5666-BDD9-08DE-B7551E94ADE4}"/>
                </a:ext>
              </a:extLst>
            </p:cNvPr>
            <p:cNvCxnSpPr>
              <a:cxnSpLocks/>
              <a:stCxn id="10" idx="4"/>
              <a:endCxn id="6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74C5173-C183-A12F-4AB5-F8C9BD17722B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CE610A-FCC9-1E6E-6DBE-8EC50BB4E696}"/>
                </a:ext>
              </a:extLst>
            </p:cNvPr>
            <p:cNvCxnSpPr>
              <a:cxnSpLocks/>
              <a:stCxn id="6" idx="0"/>
              <a:endCxn id="9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5A7FF7-BB85-C66A-DA17-6E739F36DB87}"/>
                </a:ext>
              </a:extLst>
            </p:cNvPr>
            <p:cNvCxnSpPr>
              <a:cxnSpLocks/>
              <a:stCxn id="12" idx="5"/>
              <a:endCxn id="7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75765EB-9A46-E769-6A02-D1C22C7CB4B7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B860B8-36C3-0090-0D9C-23615C5F72F6}"/>
                </a:ext>
              </a:extLst>
            </p:cNvPr>
            <p:cNvCxnSpPr>
              <a:cxnSpLocks/>
              <a:stCxn id="6" idx="4"/>
              <a:endCxn id="13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6D7FCD-838F-A6C9-02AB-082006776487}"/>
                </a:ext>
              </a:extLst>
            </p:cNvPr>
            <p:cNvCxnSpPr>
              <a:cxnSpLocks/>
              <a:stCxn id="7" idx="4"/>
              <a:endCxn id="13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6492C9-5980-28E4-7DA7-4E197EA88890}"/>
                </a:ext>
              </a:extLst>
            </p:cNvPr>
            <p:cNvCxnSpPr>
              <a:cxnSpLocks/>
              <a:stCxn id="5" idx="4"/>
              <a:endCxn id="15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9D32A3-6630-A597-ABA2-A2253BFC83F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5F7641-7946-3398-9D40-69B90B5E1BF9}"/>
                </a:ext>
              </a:extLst>
            </p:cNvPr>
            <p:cNvCxnSpPr>
              <a:cxnSpLocks/>
              <a:stCxn id="14" idx="4"/>
              <a:endCxn id="5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DE03E77-6455-E505-4C37-89FC3FCA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5741881" cy="39641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classification – given information about the node (may include neighbors, relationships, attributes), infer class membership (usually an attribute)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 prediction – given information about two nodes, determine if a given relation exists between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Community detection (node clustering) – detection of “meaningful” node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765785-B524-C03A-EF7E-AC633BCA08D5}"/>
              </a:ext>
            </a:extLst>
          </p:cNvPr>
          <p:cNvGrpSpPr/>
          <p:nvPr/>
        </p:nvGrpSpPr>
        <p:grpSpPr>
          <a:xfrm>
            <a:off x="9607912" y="5171841"/>
            <a:ext cx="1461570" cy="680451"/>
            <a:chOff x="9607912" y="5171841"/>
            <a:chExt cx="1461570" cy="68045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5BC3AC7-FED1-97B4-AA99-E57A225406D0}"/>
                </a:ext>
              </a:extLst>
            </p:cNvPr>
            <p:cNvSpPr/>
            <p:nvPr/>
          </p:nvSpPr>
          <p:spPr>
            <a:xfrm>
              <a:off x="9806582" y="5205961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A314-EBCA-8C25-E9D4-739FC0089F3F}"/>
                </a:ext>
              </a:extLst>
            </p:cNvPr>
            <p:cNvSpPr txBox="1"/>
            <p:nvPr/>
          </p:nvSpPr>
          <p:spPr>
            <a:xfrm>
              <a:off x="9846381" y="517184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E0A9E0B-A8F5-B65D-612D-A9E2F6B88479}"/>
                </a:ext>
              </a:extLst>
            </p:cNvPr>
            <p:cNvSpPr/>
            <p:nvPr/>
          </p:nvSpPr>
          <p:spPr>
            <a:xfrm>
              <a:off x="10370872" y="5209370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1C9325-D63D-705C-2439-BE2ECF871C55}"/>
                </a:ext>
              </a:extLst>
            </p:cNvPr>
            <p:cNvSpPr txBox="1"/>
            <p:nvPr/>
          </p:nvSpPr>
          <p:spPr>
            <a:xfrm>
              <a:off x="10410671" y="517525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57AD15-224C-9DDA-4D20-9BF6B2ED31D2}"/>
                </a:ext>
              </a:extLst>
            </p:cNvPr>
            <p:cNvSpPr txBox="1"/>
            <p:nvPr/>
          </p:nvSpPr>
          <p:spPr>
            <a:xfrm>
              <a:off x="9607912" y="5575293"/>
              <a:ext cx="1461570" cy="276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Node Classification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6BC824-E3AB-5B23-E91B-4F99FFA0918C}"/>
              </a:ext>
            </a:extLst>
          </p:cNvPr>
          <p:cNvCxnSpPr>
            <a:cxnSpLocks/>
          </p:cNvCxnSpPr>
          <p:nvPr/>
        </p:nvCxnSpPr>
        <p:spPr>
          <a:xfrm>
            <a:off x="9806581" y="4659584"/>
            <a:ext cx="474241" cy="512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BDF155-7BFA-C0E5-EF58-62E206E869EB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8853445" y="3981177"/>
            <a:ext cx="640940" cy="36621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02D20A-0C93-B5BA-4E6D-D7E0E649B2AA}"/>
              </a:ext>
            </a:extLst>
          </p:cNvPr>
          <p:cNvGrpSpPr/>
          <p:nvPr/>
        </p:nvGrpSpPr>
        <p:grpSpPr>
          <a:xfrm>
            <a:off x="8910823" y="4164282"/>
            <a:ext cx="265469" cy="369332"/>
            <a:chOff x="8769795" y="4280483"/>
            <a:chExt cx="265469" cy="369332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9EC0E79-12FA-BBDD-9DA2-56A241F9E433}"/>
                </a:ext>
              </a:extLst>
            </p:cNvPr>
            <p:cNvSpPr/>
            <p:nvPr/>
          </p:nvSpPr>
          <p:spPr>
            <a:xfrm>
              <a:off x="8783704" y="4328135"/>
              <a:ext cx="251560" cy="27852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331C5A-9EA9-E8A1-9B65-D72201E3831E}"/>
                </a:ext>
              </a:extLst>
            </p:cNvPr>
            <p:cNvSpPr txBox="1"/>
            <p:nvPr/>
          </p:nvSpPr>
          <p:spPr>
            <a:xfrm>
              <a:off x="8769795" y="4280483"/>
              <a:ext cx="251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1909BA8-080B-44BB-EF11-7762610666E9}"/>
              </a:ext>
            </a:extLst>
          </p:cNvPr>
          <p:cNvSpPr txBox="1"/>
          <p:nvPr/>
        </p:nvSpPr>
        <p:spPr>
          <a:xfrm>
            <a:off x="7631404" y="4213462"/>
            <a:ext cx="1203935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Edge Prediction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DC1E97-D0A7-8F89-68F6-A2A99C70E998}"/>
              </a:ext>
            </a:extLst>
          </p:cNvPr>
          <p:cNvSpPr txBox="1"/>
          <p:nvPr/>
        </p:nvSpPr>
        <p:spPr>
          <a:xfrm>
            <a:off x="9575503" y="1323344"/>
            <a:ext cx="1615012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Community Detection</a:t>
            </a:r>
          </a:p>
        </p:txBody>
      </p:sp>
    </p:spTree>
    <p:extLst>
      <p:ext uri="{BB962C8B-B14F-4D97-AF65-F5344CB8AC3E}">
        <p14:creationId xmlns:p14="http://schemas.microsoft.com/office/powerpoint/2010/main" val="2754293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graph and inter-graph machine learning tasks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730DB-4E56-688C-2C4C-30053DD21D68}"/>
              </a:ext>
            </a:extLst>
          </p:cNvPr>
          <p:cNvGrpSpPr>
            <a:grpSpLocks noChangeAspect="1"/>
          </p:cNvGrpSpPr>
          <p:nvPr/>
        </p:nvGrpSpPr>
        <p:grpSpPr>
          <a:xfrm>
            <a:off x="6925713" y="1251549"/>
            <a:ext cx="1291640" cy="1219802"/>
            <a:chOff x="2129478" y="2691712"/>
            <a:chExt cx="3152926" cy="297756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9842EE-AB31-20E0-7E11-153B2F3AD0BE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5E9A-7005-9EE9-FBB2-25FA5622B92D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C63456-CF3D-CEFE-E307-D7D199C26C58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A9FB5F-8F29-5AE2-6D91-01ADCFCD877D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ADB70E-D09B-5A25-A0CE-7BA9A93C0706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C2EA0E-9BCC-EDD2-F412-C34EE6D10455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7C6F97-BC58-7B8D-1C7B-CAD570749B26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463699-6F5E-4609-FBC9-170633927BD2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AB9289-04F2-0E78-D6FB-63DD57B9BF95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3F990A-6679-7D87-8894-44758E830E69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C2FBF3-28F3-8BA1-D471-5B4288EE6A7A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AC512B-60A2-F8A8-5172-BAA22C190D1D}"/>
                </a:ext>
              </a:extLst>
            </p:cNvPr>
            <p:cNvCxnSpPr>
              <a:stCxn id="10" idx="4"/>
              <a:endCxn id="9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E96345-87C6-7E3A-495D-791FC9011324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5EE518-5666-BDD9-08DE-B7551E94ADE4}"/>
                </a:ext>
              </a:extLst>
            </p:cNvPr>
            <p:cNvCxnSpPr>
              <a:cxnSpLocks/>
              <a:stCxn id="10" idx="4"/>
              <a:endCxn id="6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74C5173-C183-A12F-4AB5-F8C9BD17722B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CE610A-FCC9-1E6E-6DBE-8EC50BB4E696}"/>
                </a:ext>
              </a:extLst>
            </p:cNvPr>
            <p:cNvCxnSpPr>
              <a:cxnSpLocks/>
              <a:stCxn id="6" idx="0"/>
              <a:endCxn id="9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5A7FF7-BB85-C66A-DA17-6E739F36DB87}"/>
                </a:ext>
              </a:extLst>
            </p:cNvPr>
            <p:cNvCxnSpPr>
              <a:cxnSpLocks/>
              <a:stCxn id="12" idx="5"/>
              <a:endCxn id="7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75765EB-9A46-E769-6A02-D1C22C7CB4B7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B860B8-36C3-0090-0D9C-23615C5F72F6}"/>
                </a:ext>
              </a:extLst>
            </p:cNvPr>
            <p:cNvCxnSpPr>
              <a:cxnSpLocks/>
              <a:stCxn id="6" idx="4"/>
              <a:endCxn id="13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6D7FCD-838F-A6C9-02AB-082006776487}"/>
                </a:ext>
              </a:extLst>
            </p:cNvPr>
            <p:cNvCxnSpPr>
              <a:cxnSpLocks/>
              <a:stCxn id="7" idx="4"/>
              <a:endCxn id="13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6492C9-5980-28E4-7DA7-4E197EA88890}"/>
                </a:ext>
              </a:extLst>
            </p:cNvPr>
            <p:cNvCxnSpPr>
              <a:cxnSpLocks/>
              <a:stCxn id="5" idx="4"/>
              <a:endCxn id="15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9D32A3-6630-A597-ABA2-A2253BFC83F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5F7641-7946-3398-9D40-69B90B5E1BF9}"/>
                </a:ext>
              </a:extLst>
            </p:cNvPr>
            <p:cNvCxnSpPr>
              <a:cxnSpLocks/>
              <a:stCxn id="14" idx="4"/>
              <a:endCxn id="5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DE03E77-6455-E505-4C37-89FC3FCA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19"/>
            <a:ext cx="5266038" cy="32224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Whole graph classification and regression – given one entire graph, infer class membership or estimate (regress) a related numerical property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 graph tasks – given multiple graphs estimate the similarity between graphs and/or identify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B37AD2-0FAB-01C3-9155-D301DA58AF27}"/>
              </a:ext>
            </a:extLst>
          </p:cNvPr>
          <p:cNvSpPr/>
          <p:nvPr/>
        </p:nvSpPr>
        <p:spPr>
          <a:xfrm>
            <a:off x="6804455" y="1188719"/>
            <a:ext cx="1598140" cy="134853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8CB7CB-7693-FE63-CBAC-A7EAB54DA4F3}"/>
              </a:ext>
            </a:extLst>
          </p:cNvPr>
          <p:cNvGrpSpPr/>
          <p:nvPr/>
        </p:nvGrpSpPr>
        <p:grpSpPr>
          <a:xfrm>
            <a:off x="10171170" y="1446204"/>
            <a:ext cx="365759" cy="369332"/>
            <a:chOff x="9055611" y="1123536"/>
            <a:chExt cx="365759" cy="369332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D3296BF-537B-E941-64AD-FE6FB6B6AFAB}"/>
                </a:ext>
              </a:extLst>
            </p:cNvPr>
            <p:cNvSpPr/>
            <p:nvPr/>
          </p:nvSpPr>
          <p:spPr>
            <a:xfrm>
              <a:off x="9055611" y="1157656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9F0659-F8C6-9309-E236-073B13F4B37E}"/>
                </a:ext>
              </a:extLst>
            </p:cNvPr>
            <p:cNvSpPr txBox="1"/>
            <p:nvPr/>
          </p:nvSpPr>
          <p:spPr>
            <a:xfrm>
              <a:off x="9095410" y="112353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C4CFB5-0E8C-CB6A-EEBE-D7A04BC5F599}"/>
              </a:ext>
            </a:extLst>
          </p:cNvPr>
          <p:cNvGrpSpPr/>
          <p:nvPr/>
        </p:nvGrpSpPr>
        <p:grpSpPr>
          <a:xfrm>
            <a:off x="10659033" y="1437578"/>
            <a:ext cx="365759" cy="369332"/>
            <a:chOff x="9619901" y="1126945"/>
            <a:chExt cx="365759" cy="36933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4643AD9-F26C-E18D-C998-FA527172D33B}"/>
                </a:ext>
              </a:extLst>
            </p:cNvPr>
            <p:cNvSpPr/>
            <p:nvPr/>
          </p:nvSpPr>
          <p:spPr>
            <a:xfrm>
              <a:off x="9619901" y="1161065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E96AFE-2E78-D044-6D3D-2A9D62F7E11A}"/>
                </a:ext>
              </a:extLst>
            </p:cNvPr>
            <p:cNvSpPr txBox="1"/>
            <p:nvPr/>
          </p:nvSpPr>
          <p:spPr>
            <a:xfrm>
              <a:off x="9659700" y="1126945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5E401BA-0CFE-98F7-F921-B3EF62DD53E0}"/>
              </a:ext>
            </a:extLst>
          </p:cNvPr>
          <p:cNvSpPr txBox="1"/>
          <p:nvPr/>
        </p:nvSpPr>
        <p:spPr>
          <a:xfrm>
            <a:off x="9055611" y="1492868"/>
            <a:ext cx="104494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Classification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8D5EBB-C34D-DDF9-6AE6-2B956057F771}"/>
              </a:ext>
            </a:extLst>
          </p:cNvPr>
          <p:cNvCxnSpPr>
            <a:cxnSpLocks/>
            <a:stCxn id="3" idx="3"/>
            <a:endCxn id="33" idx="1"/>
          </p:cNvCxnSpPr>
          <p:nvPr/>
        </p:nvCxnSpPr>
        <p:spPr>
          <a:xfrm flipV="1">
            <a:off x="8402595" y="1631368"/>
            <a:ext cx="653016" cy="23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8AB59A-B80F-9424-EABA-0FE829EEC710}"/>
              </a:ext>
            </a:extLst>
          </p:cNvPr>
          <p:cNvSpPr txBox="1"/>
          <p:nvPr/>
        </p:nvSpPr>
        <p:spPr>
          <a:xfrm>
            <a:off x="9061132" y="1931746"/>
            <a:ext cx="104494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Regression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10CF14-57F4-8955-4D72-56D4A45108CF}"/>
              </a:ext>
            </a:extLst>
          </p:cNvPr>
          <p:cNvCxnSpPr>
            <a:cxnSpLocks/>
            <a:stCxn id="3" idx="3"/>
            <a:endCxn id="43" idx="1"/>
          </p:cNvCxnSpPr>
          <p:nvPr/>
        </p:nvCxnSpPr>
        <p:spPr>
          <a:xfrm>
            <a:off x="8402595" y="1862987"/>
            <a:ext cx="658537" cy="20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A7E4D0-4450-C3B8-C60B-A0B3AA773134}"/>
              </a:ext>
            </a:extLst>
          </p:cNvPr>
          <p:cNvGrpSpPr/>
          <p:nvPr/>
        </p:nvGrpSpPr>
        <p:grpSpPr>
          <a:xfrm>
            <a:off x="10182138" y="1880870"/>
            <a:ext cx="365759" cy="369332"/>
            <a:chOff x="9055611" y="1123536"/>
            <a:chExt cx="365759" cy="36933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5D9C8AD9-79DB-F75D-0E62-046CBF8E16CC}"/>
                </a:ext>
              </a:extLst>
            </p:cNvPr>
            <p:cNvSpPr/>
            <p:nvPr/>
          </p:nvSpPr>
          <p:spPr>
            <a:xfrm>
              <a:off x="9055611" y="1157656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83963-478B-AF80-90C1-6FEE38FF275D}"/>
                </a:ext>
              </a:extLst>
            </p:cNvPr>
            <p:cNvSpPr txBox="1"/>
            <p:nvPr/>
          </p:nvSpPr>
          <p:spPr>
            <a:xfrm>
              <a:off x="9095410" y="11235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EF21D98-EE21-C867-3C03-FB77D8EC7FB4}"/>
              </a:ext>
            </a:extLst>
          </p:cNvPr>
          <p:cNvGrpSpPr/>
          <p:nvPr/>
        </p:nvGrpSpPr>
        <p:grpSpPr>
          <a:xfrm>
            <a:off x="5865990" y="3135801"/>
            <a:ext cx="3522666" cy="2572154"/>
            <a:chOff x="6206220" y="3085345"/>
            <a:chExt cx="3522666" cy="2572154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756E43B0-F6EE-E0FF-86AE-5CD4B4725814}"/>
                </a:ext>
              </a:extLst>
            </p:cNvPr>
            <p:cNvGrpSpPr/>
            <p:nvPr/>
          </p:nvGrpSpPr>
          <p:grpSpPr>
            <a:xfrm>
              <a:off x="6322922" y="3156432"/>
              <a:ext cx="3116028" cy="2366945"/>
              <a:chOff x="6322922" y="3156432"/>
              <a:chExt cx="3116028" cy="236694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61B08CF-0633-6D5C-F017-4AB5DE668C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105024" y="3437525"/>
                <a:ext cx="1180467" cy="1114812"/>
                <a:chOff x="2129478" y="2691712"/>
                <a:chExt cx="3152926" cy="2977569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9F25C054-230A-C515-715A-5FAA968976D3}"/>
                    </a:ext>
                  </a:extLst>
                </p:cNvPr>
                <p:cNvSpPr/>
                <p:nvPr/>
              </p:nvSpPr>
              <p:spPr>
                <a:xfrm>
                  <a:off x="4436901" y="34005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C2A5CBA-E526-DD54-DAAA-6F39712E8F92}"/>
                    </a:ext>
                  </a:extLst>
                </p:cNvPr>
                <p:cNvSpPr/>
                <p:nvPr/>
              </p:nvSpPr>
              <p:spPr>
                <a:xfrm>
                  <a:off x="3429412" y="419470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397D719-A73C-8633-2034-C9DB2E054606}"/>
                    </a:ext>
                  </a:extLst>
                </p:cNvPr>
                <p:cNvSpPr/>
                <p:nvPr/>
              </p:nvSpPr>
              <p:spPr>
                <a:xfrm>
                  <a:off x="4207887" y="468032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C33E392-8935-0443-74B3-AF0DD302B877}"/>
                    </a:ext>
                  </a:extLst>
                </p:cNvPr>
                <p:cNvSpPr/>
                <p:nvPr/>
              </p:nvSpPr>
              <p:spPr>
                <a:xfrm>
                  <a:off x="3918065" y="2770180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F2E651A-8213-44EC-E6A9-89537778B81E}"/>
                    </a:ext>
                  </a:extLst>
                </p:cNvPr>
                <p:cNvSpPr/>
                <p:nvPr/>
              </p:nvSpPr>
              <p:spPr>
                <a:xfrm>
                  <a:off x="2129478" y="367446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59F3A6C-7ECA-4CD9-49B2-2E8E4D243025}"/>
                    </a:ext>
                  </a:extLst>
                </p:cNvPr>
                <p:cNvSpPr/>
                <p:nvPr/>
              </p:nvSpPr>
              <p:spPr>
                <a:xfrm>
                  <a:off x="2942555" y="287459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3FF9921-E79C-C97D-6E31-3048645557A1}"/>
                    </a:ext>
                  </a:extLst>
                </p:cNvPr>
                <p:cNvSpPr/>
                <p:nvPr/>
              </p:nvSpPr>
              <p:spPr>
                <a:xfrm>
                  <a:off x="2759675" y="46786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9C0EEC6-3C7B-DB9A-F99A-18C4C1753B45}"/>
                    </a:ext>
                  </a:extLst>
                </p:cNvPr>
                <p:cNvSpPr/>
                <p:nvPr/>
              </p:nvSpPr>
              <p:spPr>
                <a:xfrm>
                  <a:off x="3793929" y="361764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34AD99F0-27DE-5D59-978B-CD121F5C3F4C}"/>
                    </a:ext>
                  </a:extLst>
                </p:cNvPr>
                <p:cNvSpPr/>
                <p:nvPr/>
              </p:nvSpPr>
              <p:spPr>
                <a:xfrm>
                  <a:off x="3659247" y="5303521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9D03979-3902-8069-807D-38E951A4DE9E}"/>
                    </a:ext>
                  </a:extLst>
                </p:cNvPr>
                <p:cNvSpPr/>
                <p:nvPr/>
              </p:nvSpPr>
              <p:spPr>
                <a:xfrm>
                  <a:off x="4916644" y="269171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9238558-A11D-4D92-938E-7ACBFA25C88E}"/>
                    </a:ext>
                  </a:extLst>
                </p:cNvPr>
                <p:cNvSpPr/>
                <p:nvPr/>
              </p:nvSpPr>
              <p:spPr>
                <a:xfrm>
                  <a:off x="4598774" y="4093174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784D24C-B995-E28D-F2CC-3F426EC858E6}"/>
                    </a:ext>
                  </a:extLst>
                </p:cNvPr>
                <p:cNvCxnSpPr>
                  <a:stCxn id="58" idx="4"/>
                  <a:endCxn id="57" idx="0"/>
                </p:cNvCxnSpPr>
                <p:nvPr/>
              </p:nvCxnSpPr>
              <p:spPr>
                <a:xfrm flipH="1">
                  <a:off x="2312358" y="3240352"/>
                  <a:ext cx="813077" cy="43411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AB0FF89A-3875-CC15-1F55-913B868B1FF3}"/>
                    </a:ext>
                  </a:extLst>
                </p:cNvPr>
                <p:cNvCxnSpPr>
                  <a:cxnSpLocks/>
                  <a:stCxn id="58" idx="4"/>
                  <a:endCxn id="60" idx="0"/>
                </p:cNvCxnSpPr>
                <p:nvPr/>
              </p:nvCxnSpPr>
              <p:spPr>
                <a:xfrm>
                  <a:off x="3125435" y="3240352"/>
                  <a:ext cx="851374" cy="377293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D5E0A3B-B9B1-ACF1-DA77-0CA10873D724}"/>
                    </a:ext>
                  </a:extLst>
                </p:cNvPr>
                <p:cNvCxnSpPr>
                  <a:cxnSpLocks/>
                  <a:stCxn id="58" idx="4"/>
                  <a:endCxn id="54" idx="0"/>
                </p:cNvCxnSpPr>
                <p:nvPr/>
              </p:nvCxnSpPr>
              <p:spPr>
                <a:xfrm>
                  <a:off x="3125435" y="3240352"/>
                  <a:ext cx="486857" cy="95435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CD49239E-192C-B3A7-0EF6-6C85BE0F27F3}"/>
                    </a:ext>
                  </a:extLst>
                </p:cNvPr>
                <p:cNvCxnSpPr>
                  <a:cxnSpLocks/>
                  <a:stCxn id="54" idx="2"/>
                  <a:endCxn id="59" idx="0"/>
                </p:cNvCxnSpPr>
                <p:nvPr/>
              </p:nvCxnSpPr>
              <p:spPr>
                <a:xfrm flipH="1">
                  <a:off x="2942555" y="4377586"/>
                  <a:ext cx="486857" cy="301092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0B5F591-D67A-6FED-E2CC-30230CB966DC}"/>
                    </a:ext>
                  </a:extLst>
                </p:cNvPr>
                <p:cNvCxnSpPr>
                  <a:cxnSpLocks/>
                  <a:stCxn id="54" idx="0"/>
                  <a:endCxn id="57" idx="6"/>
                </p:cNvCxnSpPr>
                <p:nvPr/>
              </p:nvCxnSpPr>
              <p:spPr>
                <a:xfrm flipH="1" flipV="1">
                  <a:off x="2495238" y="3857348"/>
                  <a:ext cx="1117054" cy="337358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6B83A2F-9131-CDBE-7632-0383C9F8EF28}"/>
                    </a:ext>
                  </a:extLst>
                </p:cNvPr>
                <p:cNvCxnSpPr>
                  <a:cxnSpLocks/>
                  <a:stCxn id="60" idx="5"/>
                  <a:endCxn id="55" idx="1"/>
                </p:cNvCxnSpPr>
                <p:nvPr/>
              </p:nvCxnSpPr>
              <p:spPr>
                <a:xfrm>
                  <a:off x="4106125" y="3929841"/>
                  <a:ext cx="155326" cy="804051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714371D-53BD-52CD-8BAF-B94C8A26F321}"/>
                    </a:ext>
                  </a:extLst>
                </p:cNvPr>
                <p:cNvCxnSpPr>
                  <a:cxnSpLocks/>
                  <a:stCxn id="56" idx="4"/>
                  <a:endCxn id="60" idx="0"/>
                </p:cNvCxnSpPr>
                <p:nvPr/>
              </p:nvCxnSpPr>
              <p:spPr>
                <a:xfrm flipH="1">
                  <a:off x="3976809" y="3135940"/>
                  <a:ext cx="124136" cy="481705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71B8348-365F-78A5-1FE5-4D16B89BD560}"/>
                    </a:ext>
                  </a:extLst>
                </p:cNvPr>
                <p:cNvCxnSpPr>
                  <a:cxnSpLocks/>
                  <a:stCxn id="54" idx="4"/>
                  <a:endCxn id="61" idx="0"/>
                </p:cNvCxnSpPr>
                <p:nvPr/>
              </p:nvCxnSpPr>
              <p:spPr>
                <a:xfrm>
                  <a:off x="3612292" y="4560466"/>
                  <a:ext cx="229835" cy="743055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7163680-3CD8-CC66-0E8E-786FAEDE32A6}"/>
                    </a:ext>
                  </a:extLst>
                </p:cNvPr>
                <p:cNvCxnSpPr>
                  <a:cxnSpLocks/>
                  <a:stCxn id="55" idx="4"/>
                  <a:endCxn id="61" idx="7"/>
                </p:cNvCxnSpPr>
                <p:nvPr/>
              </p:nvCxnSpPr>
              <p:spPr>
                <a:xfrm flipH="1">
                  <a:off x="3971443" y="5046088"/>
                  <a:ext cx="419324" cy="310997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8FCC749-0542-E4A5-C5C7-4B157218AACA}"/>
                    </a:ext>
                  </a:extLst>
                </p:cNvPr>
                <p:cNvCxnSpPr>
                  <a:cxnSpLocks/>
                  <a:stCxn id="53" idx="4"/>
                  <a:endCxn id="63" idx="0"/>
                </p:cNvCxnSpPr>
                <p:nvPr/>
              </p:nvCxnSpPr>
              <p:spPr>
                <a:xfrm>
                  <a:off x="4619781" y="3766338"/>
                  <a:ext cx="161873" cy="32683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1E11609-CC8B-1ECF-8EB0-15FFB3F1DAFD}"/>
                    </a:ext>
                  </a:extLst>
                </p:cNvPr>
                <p:cNvCxnSpPr>
                  <a:cxnSpLocks/>
                  <a:stCxn id="56" idx="6"/>
                  <a:endCxn id="62" idx="2"/>
                </p:cNvCxnSpPr>
                <p:nvPr/>
              </p:nvCxnSpPr>
              <p:spPr>
                <a:xfrm flipV="1">
                  <a:off x="4283825" y="2874592"/>
                  <a:ext cx="632819" cy="78468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A6EB9EA-2D79-C55D-BB4A-D9AD50318F80}"/>
                    </a:ext>
                  </a:extLst>
                </p:cNvPr>
                <p:cNvCxnSpPr>
                  <a:cxnSpLocks/>
                  <a:stCxn id="62" idx="4"/>
                  <a:endCxn id="53" idx="0"/>
                </p:cNvCxnSpPr>
                <p:nvPr/>
              </p:nvCxnSpPr>
              <p:spPr>
                <a:xfrm flipH="1">
                  <a:off x="4619781" y="3057472"/>
                  <a:ext cx="479743" cy="34310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3D34831-E025-4C61-0767-1B98C971FC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414839">
                <a:off x="8311072" y="3557889"/>
                <a:ext cx="1127878" cy="1065148"/>
                <a:chOff x="2129478" y="2691712"/>
                <a:chExt cx="3152926" cy="2977569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4BFCA355-7958-17EC-1C78-4049C6315D83}"/>
                    </a:ext>
                  </a:extLst>
                </p:cNvPr>
                <p:cNvSpPr/>
                <p:nvPr/>
              </p:nvSpPr>
              <p:spPr>
                <a:xfrm>
                  <a:off x="4436901" y="34005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1C2287B0-8363-FD8B-A01A-635FFDABD2C4}"/>
                    </a:ext>
                  </a:extLst>
                </p:cNvPr>
                <p:cNvSpPr/>
                <p:nvPr/>
              </p:nvSpPr>
              <p:spPr>
                <a:xfrm>
                  <a:off x="4207887" y="468032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283F4559-F95C-BB68-135D-D437379B265C}"/>
                    </a:ext>
                  </a:extLst>
                </p:cNvPr>
                <p:cNvSpPr/>
                <p:nvPr/>
              </p:nvSpPr>
              <p:spPr>
                <a:xfrm>
                  <a:off x="3918065" y="2770180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0444CF9-A10A-4411-3CFA-5D31CB4A888D}"/>
                    </a:ext>
                  </a:extLst>
                </p:cNvPr>
                <p:cNvSpPr/>
                <p:nvPr/>
              </p:nvSpPr>
              <p:spPr>
                <a:xfrm>
                  <a:off x="2129478" y="367446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E46E0D53-2EFB-A24E-FBCF-8475B4927D2E}"/>
                    </a:ext>
                  </a:extLst>
                </p:cNvPr>
                <p:cNvSpPr/>
                <p:nvPr/>
              </p:nvSpPr>
              <p:spPr>
                <a:xfrm>
                  <a:off x="2942555" y="287459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F389EA9-1988-F2EC-B7BE-BA75D6654414}"/>
                    </a:ext>
                  </a:extLst>
                </p:cNvPr>
                <p:cNvSpPr/>
                <p:nvPr/>
              </p:nvSpPr>
              <p:spPr>
                <a:xfrm>
                  <a:off x="2759675" y="46786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BBBF961-8CED-D7A4-CE8D-2EDE82CDAA14}"/>
                    </a:ext>
                  </a:extLst>
                </p:cNvPr>
                <p:cNvSpPr/>
                <p:nvPr/>
              </p:nvSpPr>
              <p:spPr>
                <a:xfrm>
                  <a:off x="3793929" y="361764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136B87-B9F2-92EA-565E-6D0B9BF0228F}"/>
                    </a:ext>
                  </a:extLst>
                </p:cNvPr>
                <p:cNvSpPr/>
                <p:nvPr/>
              </p:nvSpPr>
              <p:spPr>
                <a:xfrm>
                  <a:off x="3659247" y="5303521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11BAE062-CC0A-5CE0-99D7-CE59DC6E936D}"/>
                    </a:ext>
                  </a:extLst>
                </p:cNvPr>
                <p:cNvSpPr/>
                <p:nvPr/>
              </p:nvSpPr>
              <p:spPr>
                <a:xfrm>
                  <a:off x="4916644" y="269171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9CE6FC9-EC8B-9A63-4D6C-F0825E074AA6}"/>
                    </a:ext>
                  </a:extLst>
                </p:cNvPr>
                <p:cNvSpPr/>
                <p:nvPr/>
              </p:nvSpPr>
              <p:spPr>
                <a:xfrm>
                  <a:off x="4598774" y="4093174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471C97-E6D8-D12F-34FB-FF9CFF88B3D1}"/>
                    </a:ext>
                  </a:extLst>
                </p:cNvPr>
                <p:cNvCxnSpPr>
                  <a:stCxn id="82" idx="4"/>
                  <a:endCxn id="81" idx="0"/>
                </p:cNvCxnSpPr>
                <p:nvPr/>
              </p:nvCxnSpPr>
              <p:spPr>
                <a:xfrm flipH="1">
                  <a:off x="2312358" y="3240352"/>
                  <a:ext cx="813077" cy="43411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A5CF5CC5-F220-79F4-4829-6E7593F81360}"/>
                    </a:ext>
                  </a:extLst>
                </p:cNvPr>
                <p:cNvCxnSpPr>
                  <a:cxnSpLocks/>
                  <a:stCxn id="82" idx="4"/>
                  <a:endCxn id="84" idx="0"/>
                </p:cNvCxnSpPr>
                <p:nvPr/>
              </p:nvCxnSpPr>
              <p:spPr>
                <a:xfrm>
                  <a:off x="3125435" y="3240352"/>
                  <a:ext cx="851374" cy="37729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CB3AABF-1280-7825-1B5D-F1CEFA38B962}"/>
                    </a:ext>
                  </a:extLst>
                </p:cNvPr>
                <p:cNvCxnSpPr>
                  <a:cxnSpLocks/>
                  <a:stCxn id="84" idx="5"/>
                  <a:endCxn id="79" idx="1"/>
                </p:cNvCxnSpPr>
                <p:nvPr/>
              </p:nvCxnSpPr>
              <p:spPr>
                <a:xfrm>
                  <a:off x="4106125" y="3929841"/>
                  <a:ext cx="155326" cy="804051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7C898DC-A498-9754-BF93-D2B9A6DD06B0}"/>
                    </a:ext>
                  </a:extLst>
                </p:cNvPr>
                <p:cNvCxnSpPr>
                  <a:cxnSpLocks/>
                  <a:stCxn id="80" idx="4"/>
                  <a:endCxn id="84" idx="0"/>
                </p:cNvCxnSpPr>
                <p:nvPr/>
              </p:nvCxnSpPr>
              <p:spPr>
                <a:xfrm flipH="1">
                  <a:off x="3976809" y="3135940"/>
                  <a:ext cx="124136" cy="481705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1E1788A8-2755-3FED-56B9-3931EFA84651}"/>
                    </a:ext>
                  </a:extLst>
                </p:cNvPr>
                <p:cNvCxnSpPr>
                  <a:cxnSpLocks/>
                  <a:stCxn id="83" idx="5"/>
                  <a:endCxn id="85" idx="0"/>
                </p:cNvCxnSpPr>
                <p:nvPr/>
              </p:nvCxnSpPr>
              <p:spPr>
                <a:xfrm>
                  <a:off x="3071872" y="4990876"/>
                  <a:ext cx="770256" cy="312644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EA18E33-FED3-99D6-33DD-286E0BCF66D6}"/>
                    </a:ext>
                  </a:extLst>
                </p:cNvPr>
                <p:cNvCxnSpPr>
                  <a:cxnSpLocks/>
                  <a:stCxn id="79" idx="4"/>
                  <a:endCxn id="85" idx="7"/>
                </p:cNvCxnSpPr>
                <p:nvPr/>
              </p:nvCxnSpPr>
              <p:spPr>
                <a:xfrm flipH="1">
                  <a:off x="3971443" y="5046088"/>
                  <a:ext cx="419324" cy="310997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B07DED4-0750-E7AF-32A5-7F281758BE57}"/>
                    </a:ext>
                  </a:extLst>
                </p:cNvPr>
                <p:cNvCxnSpPr>
                  <a:cxnSpLocks/>
                  <a:stCxn id="77" idx="4"/>
                  <a:endCxn id="87" idx="0"/>
                </p:cNvCxnSpPr>
                <p:nvPr/>
              </p:nvCxnSpPr>
              <p:spPr>
                <a:xfrm>
                  <a:off x="4619781" y="3766338"/>
                  <a:ext cx="161873" cy="32683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CCCCAC0-B964-33A0-58A3-5325C30E3FE9}"/>
                    </a:ext>
                  </a:extLst>
                </p:cNvPr>
                <p:cNvCxnSpPr>
                  <a:cxnSpLocks/>
                  <a:stCxn id="80" idx="6"/>
                  <a:endCxn id="86" idx="2"/>
                </p:cNvCxnSpPr>
                <p:nvPr/>
              </p:nvCxnSpPr>
              <p:spPr>
                <a:xfrm flipV="1">
                  <a:off x="4283825" y="2874592"/>
                  <a:ext cx="632819" cy="78468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8675C39-104C-D02E-92B1-7C52BC42C202}"/>
                    </a:ext>
                  </a:extLst>
                </p:cNvPr>
                <p:cNvCxnSpPr>
                  <a:cxnSpLocks/>
                  <a:stCxn id="86" idx="4"/>
                  <a:endCxn id="77" idx="0"/>
                </p:cNvCxnSpPr>
                <p:nvPr/>
              </p:nvCxnSpPr>
              <p:spPr>
                <a:xfrm flipH="1">
                  <a:off x="4619781" y="3057472"/>
                  <a:ext cx="479743" cy="34310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47D63262-E824-C432-61C6-C4FCD2C1A2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61175" y="4651464"/>
                <a:ext cx="897395" cy="847484"/>
                <a:chOff x="7333720" y="4379646"/>
                <a:chExt cx="1291640" cy="121980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8871624D-A1D1-2213-FE78-F2055D0132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33720" y="4379646"/>
                  <a:ext cx="1291640" cy="1219802"/>
                  <a:chOff x="2129478" y="2691712"/>
                  <a:chExt cx="3152926" cy="2977569"/>
                </a:xfrm>
              </p:grpSpPr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79CD7D54-A6B2-FCE4-3797-71D23C939097}"/>
                      </a:ext>
                    </a:extLst>
                  </p:cNvPr>
                  <p:cNvSpPr/>
                  <p:nvPr/>
                </p:nvSpPr>
                <p:spPr>
                  <a:xfrm>
                    <a:off x="4436901" y="34005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B424937E-91D1-6C42-2D29-E7321C327623}"/>
                      </a:ext>
                    </a:extLst>
                  </p:cNvPr>
                  <p:cNvSpPr/>
                  <p:nvPr/>
                </p:nvSpPr>
                <p:spPr>
                  <a:xfrm>
                    <a:off x="3429412" y="4194706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1E34D69D-AA24-0C26-59E5-ABAFA6C51D3F}"/>
                      </a:ext>
                    </a:extLst>
                  </p:cNvPr>
                  <p:cNvSpPr/>
                  <p:nvPr/>
                </p:nvSpPr>
                <p:spPr>
                  <a:xfrm>
                    <a:off x="4207887" y="468032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C2D8D67C-3620-B15D-6AEF-83F741A87B33}"/>
                      </a:ext>
                    </a:extLst>
                  </p:cNvPr>
                  <p:cNvSpPr/>
                  <p:nvPr/>
                </p:nvSpPr>
                <p:spPr>
                  <a:xfrm>
                    <a:off x="3918065" y="2770180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5870BD87-B489-F3E0-A863-3EA4AB06A438}"/>
                      </a:ext>
                    </a:extLst>
                  </p:cNvPr>
                  <p:cNvSpPr/>
                  <p:nvPr/>
                </p:nvSpPr>
                <p:spPr>
                  <a:xfrm>
                    <a:off x="2129478" y="367446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EF692EE-4A1E-E960-6E67-6DD74A9EC842}"/>
                      </a:ext>
                    </a:extLst>
                  </p:cNvPr>
                  <p:cNvSpPr/>
                  <p:nvPr/>
                </p:nvSpPr>
                <p:spPr>
                  <a:xfrm>
                    <a:off x="2942555" y="287459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F44534A-AEAD-A5BE-01AA-454F89BBE936}"/>
                      </a:ext>
                    </a:extLst>
                  </p:cNvPr>
                  <p:cNvSpPr/>
                  <p:nvPr/>
                </p:nvSpPr>
                <p:spPr>
                  <a:xfrm>
                    <a:off x="2759675" y="46786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2AE3DD0-A31B-BE45-66EB-78DA340DF5B4}"/>
                      </a:ext>
                    </a:extLst>
                  </p:cNvPr>
                  <p:cNvSpPr/>
                  <p:nvPr/>
                </p:nvSpPr>
                <p:spPr>
                  <a:xfrm>
                    <a:off x="3659247" y="5303521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013DF779-4779-E210-3D21-5419C257EABE}"/>
                      </a:ext>
                    </a:extLst>
                  </p:cNvPr>
                  <p:cNvSpPr/>
                  <p:nvPr/>
                </p:nvSpPr>
                <p:spPr>
                  <a:xfrm>
                    <a:off x="4916644" y="269171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F819799D-A107-5573-F06D-9E1E7ED88F53}"/>
                      </a:ext>
                    </a:extLst>
                  </p:cNvPr>
                  <p:cNvSpPr/>
                  <p:nvPr/>
                </p:nvSpPr>
                <p:spPr>
                  <a:xfrm>
                    <a:off x="4598774" y="4093174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9ED8C6F1-A3DC-821E-7D80-C882329E87D8}"/>
                      </a:ext>
                    </a:extLst>
                  </p:cNvPr>
                  <p:cNvCxnSpPr>
                    <a:stCxn id="107" idx="4"/>
                    <a:endCxn id="106" idx="0"/>
                  </p:cNvCxnSpPr>
                  <p:nvPr/>
                </p:nvCxnSpPr>
                <p:spPr>
                  <a:xfrm flipH="1">
                    <a:off x="2312358" y="3240352"/>
                    <a:ext cx="813077" cy="43411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0A86AF7D-5190-A8DD-6F81-E0AC16C857DC}"/>
                      </a:ext>
                    </a:extLst>
                  </p:cNvPr>
                  <p:cNvCxnSpPr>
                    <a:cxnSpLocks/>
                    <a:stCxn id="107" idx="4"/>
                  </p:cNvCxnSpPr>
                  <p:nvPr/>
                </p:nvCxnSpPr>
                <p:spPr>
                  <a:xfrm>
                    <a:off x="3125435" y="3240352"/>
                    <a:ext cx="851374" cy="377293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81D473C-134A-D363-90B5-90E4BEED843C}"/>
                      </a:ext>
                    </a:extLst>
                  </p:cNvPr>
                  <p:cNvCxnSpPr>
                    <a:cxnSpLocks/>
                    <a:stCxn id="107" idx="4"/>
                    <a:endCxn id="103" idx="0"/>
                  </p:cNvCxnSpPr>
                  <p:nvPr/>
                </p:nvCxnSpPr>
                <p:spPr>
                  <a:xfrm>
                    <a:off x="3125435" y="3240352"/>
                    <a:ext cx="486857" cy="954354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D2CE16D-B309-1954-7517-15E6C423B793}"/>
                      </a:ext>
                    </a:extLst>
                  </p:cNvPr>
                  <p:cNvCxnSpPr>
                    <a:cxnSpLocks/>
                    <a:stCxn id="103" idx="2"/>
                    <a:endCxn id="108" idx="0"/>
                  </p:cNvCxnSpPr>
                  <p:nvPr/>
                </p:nvCxnSpPr>
                <p:spPr>
                  <a:xfrm flipH="1">
                    <a:off x="2942555" y="4377586"/>
                    <a:ext cx="486857" cy="301092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71C3FA02-7260-E8DD-84C5-4F2776A6D314}"/>
                      </a:ext>
                    </a:extLst>
                  </p:cNvPr>
                  <p:cNvCxnSpPr>
                    <a:cxnSpLocks/>
                    <a:stCxn id="103" idx="0"/>
                    <a:endCxn id="106" idx="6"/>
                  </p:cNvCxnSpPr>
                  <p:nvPr/>
                </p:nvCxnSpPr>
                <p:spPr>
                  <a:xfrm flipH="1" flipV="1">
                    <a:off x="2495238" y="3857348"/>
                    <a:ext cx="1117054" cy="33735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24F04072-5DB1-44C4-58AA-4C20A238A59D}"/>
                      </a:ext>
                    </a:extLst>
                  </p:cNvPr>
                  <p:cNvCxnSpPr>
                    <a:cxnSpLocks/>
                    <a:stCxn id="105" idx="4"/>
                  </p:cNvCxnSpPr>
                  <p:nvPr/>
                </p:nvCxnSpPr>
                <p:spPr>
                  <a:xfrm flipH="1">
                    <a:off x="3976809" y="3135940"/>
                    <a:ext cx="124136" cy="48170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77667F97-405E-3622-166A-97D23DA2FF0C}"/>
                      </a:ext>
                    </a:extLst>
                  </p:cNvPr>
                  <p:cNvCxnSpPr>
                    <a:cxnSpLocks/>
                    <a:stCxn id="103" idx="4"/>
                    <a:endCxn id="110" idx="0"/>
                  </p:cNvCxnSpPr>
                  <p:nvPr/>
                </p:nvCxnSpPr>
                <p:spPr>
                  <a:xfrm>
                    <a:off x="3612292" y="4560466"/>
                    <a:ext cx="229835" cy="74305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26545C8F-EF55-E419-5C4E-3B555CD688C4}"/>
                      </a:ext>
                    </a:extLst>
                  </p:cNvPr>
                  <p:cNvCxnSpPr>
                    <a:cxnSpLocks/>
                    <a:stCxn id="104" idx="4"/>
                    <a:endCxn id="110" idx="7"/>
                  </p:cNvCxnSpPr>
                  <p:nvPr/>
                </p:nvCxnSpPr>
                <p:spPr>
                  <a:xfrm flipH="1">
                    <a:off x="3971443" y="5046088"/>
                    <a:ext cx="419324" cy="31099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A42FE09F-EC03-05BB-E494-AE8EDDF17C86}"/>
                      </a:ext>
                    </a:extLst>
                  </p:cNvPr>
                  <p:cNvCxnSpPr>
                    <a:cxnSpLocks/>
                    <a:stCxn id="102" idx="4"/>
                    <a:endCxn id="112" idx="0"/>
                  </p:cNvCxnSpPr>
                  <p:nvPr/>
                </p:nvCxnSpPr>
                <p:spPr>
                  <a:xfrm>
                    <a:off x="4619781" y="3766338"/>
                    <a:ext cx="161873" cy="32683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4A52277F-1FB1-3F7B-557A-B2C881344611}"/>
                      </a:ext>
                    </a:extLst>
                  </p:cNvPr>
                  <p:cNvCxnSpPr>
                    <a:cxnSpLocks/>
                    <a:stCxn id="105" idx="6"/>
                    <a:endCxn id="111" idx="2"/>
                  </p:cNvCxnSpPr>
                  <p:nvPr/>
                </p:nvCxnSpPr>
                <p:spPr>
                  <a:xfrm flipV="1">
                    <a:off x="4283825" y="2874592"/>
                    <a:ext cx="632819" cy="7846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A75CCD15-798D-BC5C-48C9-E79FEEF91F62}"/>
                      </a:ext>
                    </a:extLst>
                  </p:cNvPr>
                  <p:cNvCxnSpPr>
                    <a:cxnSpLocks/>
                    <a:stCxn id="111" idx="4"/>
                    <a:endCxn id="102" idx="0"/>
                  </p:cNvCxnSpPr>
                  <p:nvPr/>
                </p:nvCxnSpPr>
                <p:spPr>
                  <a:xfrm flipH="1">
                    <a:off x="4619781" y="3057472"/>
                    <a:ext cx="479743" cy="34310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9ED704D-1840-2071-CB61-D707DD131F24}"/>
                    </a:ext>
                  </a:extLst>
                </p:cNvPr>
                <p:cNvCxnSpPr>
                  <a:cxnSpLocks/>
                  <a:stCxn id="112" idx="4"/>
                  <a:endCxn id="104" idx="7"/>
                </p:cNvCxnSpPr>
                <p:nvPr/>
              </p:nvCxnSpPr>
              <p:spPr>
                <a:xfrm flipH="1">
                  <a:off x="8313065" y="5103613"/>
                  <a:ext cx="107156" cy="11264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33861AC-DD1F-D0FA-589F-9A1566F0B2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9073167">
                <a:off x="6565832" y="4516117"/>
                <a:ext cx="1088224" cy="1007062"/>
                <a:chOff x="5610701" y="4266668"/>
                <a:chExt cx="1318109" cy="1219802"/>
              </a:xfrm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76DD7182-210E-1371-991E-CF163E77CE4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37170" y="4266668"/>
                  <a:ext cx="1291640" cy="1219802"/>
                  <a:chOff x="2129478" y="2691712"/>
                  <a:chExt cx="3152926" cy="2977569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5B235AAD-B4D6-4954-FA64-36519DB50135}"/>
                      </a:ext>
                    </a:extLst>
                  </p:cNvPr>
                  <p:cNvSpPr/>
                  <p:nvPr/>
                </p:nvSpPr>
                <p:spPr>
                  <a:xfrm>
                    <a:off x="4436901" y="34005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9E8F93-5407-C7BB-7972-295FF026DB79}"/>
                      </a:ext>
                    </a:extLst>
                  </p:cNvPr>
                  <p:cNvSpPr/>
                  <p:nvPr/>
                </p:nvSpPr>
                <p:spPr>
                  <a:xfrm>
                    <a:off x="3429412" y="4194706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157D7D9-2C89-5F28-AD53-328F70CC6F4C}"/>
                      </a:ext>
                    </a:extLst>
                  </p:cNvPr>
                  <p:cNvSpPr/>
                  <p:nvPr/>
                </p:nvSpPr>
                <p:spPr>
                  <a:xfrm>
                    <a:off x="4207887" y="468032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B52E812-9F61-31D4-FF9B-802E3520AE5C}"/>
                      </a:ext>
                    </a:extLst>
                  </p:cNvPr>
                  <p:cNvSpPr/>
                  <p:nvPr/>
                </p:nvSpPr>
                <p:spPr>
                  <a:xfrm>
                    <a:off x="3918065" y="2770180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6C300260-4E50-DDF4-3D5C-A0DECCA0C1FB}"/>
                      </a:ext>
                    </a:extLst>
                  </p:cNvPr>
                  <p:cNvSpPr/>
                  <p:nvPr/>
                </p:nvSpPr>
                <p:spPr>
                  <a:xfrm>
                    <a:off x="2129478" y="367446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4D1BCEBE-1B8A-7331-2EB9-99A332CEADB4}"/>
                      </a:ext>
                    </a:extLst>
                  </p:cNvPr>
                  <p:cNvSpPr/>
                  <p:nvPr/>
                </p:nvSpPr>
                <p:spPr>
                  <a:xfrm>
                    <a:off x="2942555" y="287459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BDBF6354-AA2A-00F8-8571-BEB394B07B26}"/>
                      </a:ext>
                    </a:extLst>
                  </p:cNvPr>
                  <p:cNvSpPr/>
                  <p:nvPr/>
                </p:nvSpPr>
                <p:spPr>
                  <a:xfrm>
                    <a:off x="2759675" y="46786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31EF342B-FE2C-90EA-1560-38254C777429}"/>
                      </a:ext>
                    </a:extLst>
                  </p:cNvPr>
                  <p:cNvSpPr/>
                  <p:nvPr/>
                </p:nvSpPr>
                <p:spPr>
                  <a:xfrm>
                    <a:off x="3793929" y="3617645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F2FD06E6-33BB-1DB1-6D57-8ED0D6EF908B}"/>
                      </a:ext>
                    </a:extLst>
                  </p:cNvPr>
                  <p:cNvSpPr/>
                  <p:nvPr/>
                </p:nvSpPr>
                <p:spPr>
                  <a:xfrm>
                    <a:off x="3659247" y="5303521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7C87A8D5-6BC3-4C1B-0592-4894816DDB74}"/>
                      </a:ext>
                    </a:extLst>
                  </p:cNvPr>
                  <p:cNvSpPr/>
                  <p:nvPr/>
                </p:nvSpPr>
                <p:spPr>
                  <a:xfrm>
                    <a:off x="4916644" y="269171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30C423F6-4814-2982-A532-463EE5E9EDD2}"/>
                      </a:ext>
                    </a:extLst>
                  </p:cNvPr>
                  <p:cNvSpPr/>
                  <p:nvPr/>
                </p:nvSpPr>
                <p:spPr>
                  <a:xfrm>
                    <a:off x="4598774" y="4093174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38695038-7119-121C-8C3A-386C15D53C75}"/>
                      </a:ext>
                    </a:extLst>
                  </p:cNvPr>
                  <p:cNvCxnSpPr>
                    <a:stCxn id="134" idx="4"/>
                    <a:endCxn id="133" idx="0"/>
                  </p:cNvCxnSpPr>
                  <p:nvPr/>
                </p:nvCxnSpPr>
                <p:spPr>
                  <a:xfrm flipH="1">
                    <a:off x="2312358" y="3240352"/>
                    <a:ext cx="813077" cy="43411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FD15044-FD1B-621E-888E-0680EE370474}"/>
                      </a:ext>
                    </a:extLst>
                  </p:cNvPr>
                  <p:cNvCxnSpPr>
                    <a:cxnSpLocks/>
                    <a:stCxn id="134" idx="4"/>
                    <a:endCxn id="136" idx="0"/>
                  </p:cNvCxnSpPr>
                  <p:nvPr/>
                </p:nvCxnSpPr>
                <p:spPr>
                  <a:xfrm>
                    <a:off x="3125435" y="3240352"/>
                    <a:ext cx="851374" cy="377293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9C57B88-568E-A45E-FEDC-ADB5EA040903}"/>
                      </a:ext>
                    </a:extLst>
                  </p:cNvPr>
                  <p:cNvCxnSpPr>
                    <a:cxnSpLocks/>
                    <a:stCxn id="134" idx="4"/>
                    <a:endCxn id="130" idx="0"/>
                  </p:cNvCxnSpPr>
                  <p:nvPr/>
                </p:nvCxnSpPr>
                <p:spPr>
                  <a:xfrm>
                    <a:off x="3125435" y="3240352"/>
                    <a:ext cx="486857" cy="954354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7A5CC639-6225-A361-BF8A-F6D4937FE6EE}"/>
                      </a:ext>
                    </a:extLst>
                  </p:cNvPr>
                  <p:cNvCxnSpPr>
                    <a:cxnSpLocks/>
                    <a:stCxn id="130" idx="2"/>
                    <a:endCxn id="135" idx="0"/>
                  </p:cNvCxnSpPr>
                  <p:nvPr/>
                </p:nvCxnSpPr>
                <p:spPr>
                  <a:xfrm flipH="1">
                    <a:off x="2942555" y="4377586"/>
                    <a:ext cx="486857" cy="301092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24020F61-3433-A610-02E8-F44B21B5D0D7}"/>
                      </a:ext>
                    </a:extLst>
                  </p:cNvPr>
                  <p:cNvCxnSpPr>
                    <a:cxnSpLocks/>
                    <a:stCxn id="130" idx="0"/>
                    <a:endCxn id="133" idx="6"/>
                  </p:cNvCxnSpPr>
                  <p:nvPr/>
                </p:nvCxnSpPr>
                <p:spPr>
                  <a:xfrm flipH="1" flipV="1">
                    <a:off x="2495238" y="3857348"/>
                    <a:ext cx="1117054" cy="33735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932952F0-1641-4813-4B14-3FFA46B2483F}"/>
                      </a:ext>
                    </a:extLst>
                  </p:cNvPr>
                  <p:cNvCxnSpPr>
                    <a:cxnSpLocks/>
                    <a:stCxn id="136" idx="5"/>
                    <a:endCxn id="131" idx="1"/>
                  </p:cNvCxnSpPr>
                  <p:nvPr/>
                </p:nvCxnSpPr>
                <p:spPr>
                  <a:xfrm>
                    <a:off x="4106125" y="3929841"/>
                    <a:ext cx="155326" cy="804051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CC02DB48-8FBE-D02D-95B5-4C7CD0676173}"/>
                      </a:ext>
                    </a:extLst>
                  </p:cNvPr>
                  <p:cNvCxnSpPr>
                    <a:cxnSpLocks/>
                    <a:stCxn id="132" idx="4"/>
                    <a:endCxn id="136" idx="0"/>
                  </p:cNvCxnSpPr>
                  <p:nvPr/>
                </p:nvCxnSpPr>
                <p:spPr>
                  <a:xfrm flipH="1">
                    <a:off x="3976809" y="3135940"/>
                    <a:ext cx="124136" cy="48170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D915D67B-5127-E6B4-E7D6-68E01F6FCAF7}"/>
                      </a:ext>
                    </a:extLst>
                  </p:cNvPr>
                  <p:cNvCxnSpPr>
                    <a:cxnSpLocks/>
                    <a:stCxn id="130" idx="4"/>
                    <a:endCxn id="137" idx="0"/>
                  </p:cNvCxnSpPr>
                  <p:nvPr/>
                </p:nvCxnSpPr>
                <p:spPr>
                  <a:xfrm>
                    <a:off x="3612292" y="4560466"/>
                    <a:ext cx="229835" cy="74305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51F013B6-45EC-BC37-714E-22D833C029EA}"/>
                      </a:ext>
                    </a:extLst>
                  </p:cNvPr>
                  <p:cNvCxnSpPr>
                    <a:cxnSpLocks/>
                    <a:stCxn id="131" idx="4"/>
                    <a:endCxn id="137" idx="7"/>
                  </p:cNvCxnSpPr>
                  <p:nvPr/>
                </p:nvCxnSpPr>
                <p:spPr>
                  <a:xfrm flipH="1">
                    <a:off x="3971443" y="5046088"/>
                    <a:ext cx="419324" cy="31099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4C86422-D11C-B3A9-D080-CAD67E4FB5A6}"/>
                      </a:ext>
                    </a:extLst>
                  </p:cNvPr>
                  <p:cNvCxnSpPr>
                    <a:cxnSpLocks/>
                    <a:stCxn id="129" idx="4"/>
                    <a:endCxn id="139" idx="0"/>
                  </p:cNvCxnSpPr>
                  <p:nvPr/>
                </p:nvCxnSpPr>
                <p:spPr>
                  <a:xfrm>
                    <a:off x="4619781" y="3766338"/>
                    <a:ext cx="161873" cy="32683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AE1FA79-7472-564B-2FE8-DDCD22B2A22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 flipV="1">
                    <a:off x="4283825" y="2874592"/>
                    <a:ext cx="632819" cy="7846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863B7D9F-F4FC-9A16-982A-4621B5B63B99}"/>
                      </a:ext>
                    </a:extLst>
                  </p:cNvPr>
                  <p:cNvCxnSpPr>
                    <a:cxnSpLocks/>
                    <a:stCxn id="138" idx="4"/>
                    <a:endCxn id="129" idx="0"/>
                  </p:cNvCxnSpPr>
                  <p:nvPr/>
                </p:nvCxnSpPr>
                <p:spPr>
                  <a:xfrm flipH="1">
                    <a:off x="4619781" y="3057472"/>
                    <a:ext cx="479743" cy="34310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0A9606C7-C28F-76DA-7EDA-C0EB9DC025CF}"/>
                    </a:ext>
                  </a:extLst>
                </p:cNvPr>
                <p:cNvSpPr/>
                <p:nvPr/>
              </p:nvSpPr>
              <p:spPr>
                <a:xfrm>
                  <a:off x="5610701" y="4953437"/>
                  <a:ext cx="149839" cy="149839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1B80BCC4-2177-EDBD-9FF2-65A0FF224C0B}"/>
                    </a:ext>
                  </a:extLst>
                </p:cNvPr>
                <p:cNvCxnSpPr>
                  <a:cxnSpLocks/>
                  <a:stCxn id="130" idx="1"/>
                  <a:endCxn id="152" idx="6"/>
                </p:cNvCxnSpPr>
                <p:nvPr/>
              </p:nvCxnSpPr>
              <p:spPr>
                <a:xfrm flipH="1">
                  <a:off x="5760540" y="4904333"/>
                  <a:ext cx="431109" cy="12402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Rounded Rectangle 158">
                <a:extLst>
                  <a:ext uri="{FF2B5EF4-FFF2-40B4-BE49-F238E27FC236}">
                    <a16:creationId xmlns:a16="http://schemas.microsoft.com/office/drawing/2014/main" id="{793EB4F6-F2F2-B49C-DEEB-013B7685D82C}"/>
                  </a:ext>
                </a:extLst>
              </p:cNvPr>
              <p:cNvSpPr/>
              <p:nvPr/>
            </p:nvSpPr>
            <p:spPr>
              <a:xfrm>
                <a:off x="6938759" y="3197121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07AE23D4-B39A-A0A6-374A-0BB18038302E}"/>
                  </a:ext>
                </a:extLst>
              </p:cNvPr>
              <p:cNvSpPr txBox="1"/>
              <p:nvPr/>
            </p:nvSpPr>
            <p:spPr>
              <a:xfrm>
                <a:off x="6928473" y="3156432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187DF12E-F942-4527-F5F5-F434E277AA83}"/>
                  </a:ext>
                </a:extLst>
              </p:cNvPr>
              <p:cNvSpPr/>
              <p:nvPr/>
            </p:nvSpPr>
            <p:spPr>
              <a:xfrm>
                <a:off x="8664425" y="3201738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B63307A-1177-9730-3A06-3C0B58AAB586}"/>
                  </a:ext>
                </a:extLst>
              </p:cNvPr>
              <p:cNvSpPr txBox="1"/>
              <p:nvPr/>
            </p:nvSpPr>
            <p:spPr>
              <a:xfrm>
                <a:off x="8654139" y="3161049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8FDFFA70-8A54-7C68-E4D3-FBEF07F6B432}"/>
                  </a:ext>
                </a:extLst>
              </p:cNvPr>
              <p:cNvSpPr/>
              <p:nvPr/>
            </p:nvSpPr>
            <p:spPr>
              <a:xfrm>
                <a:off x="6333208" y="4386365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C76F38F-E6C7-F44D-E528-4EA121680A66}"/>
                  </a:ext>
                </a:extLst>
              </p:cNvPr>
              <p:cNvSpPr txBox="1"/>
              <p:nvPr/>
            </p:nvSpPr>
            <p:spPr>
              <a:xfrm>
                <a:off x="6322922" y="4345676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3</a:t>
                </a:r>
              </a:p>
            </p:txBody>
          </p: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E81A74EC-32A8-8F58-BF48-857C20F85008}"/>
                  </a:ext>
                </a:extLst>
              </p:cNvPr>
              <p:cNvSpPr/>
              <p:nvPr/>
            </p:nvSpPr>
            <p:spPr>
              <a:xfrm>
                <a:off x="8494608" y="5194734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0E78E9-59BB-0916-D1FB-CFF5AD1AFEB9}"/>
                  </a:ext>
                </a:extLst>
              </p:cNvPr>
              <p:cNvSpPr txBox="1"/>
              <p:nvPr/>
            </p:nvSpPr>
            <p:spPr>
              <a:xfrm>
                <a:off x="8484322" y="5154045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4</a:t>
                </a:r>
              </a:p>
            </p:txBody>
          </p:sp>
        </p:grp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649BBE2B-20DA-EB05-D414-671241C7DD11}"/>
                </a:ext>
              </a:extLst>
            </p:cNvPr>
            <p:cNvSpPr/>
            <p:nvPr/>
          </p:nvSpPr>
          <p:spPr>
            <a:xfrm>
              <a:off x="6206220" y="3085345"/>
              <a:ext cx="3522666" cy="257215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A62B255-D77E-89E5-E327-1CE0D7C64342}"/>
              </a:ext>
            </a:extLst>
          </p:cNvPr>
          <p:cNvCxnSpPr>
            <a:cxnSpLocks/>
            <a:stCxn id="168" idx="3"/>
            <a:endCxn id="179" idx="1"/>
          </p:cNvCxnSpPr>
          <p:nvPr/>
        </p:nvCxnSpPr>
        <p:spPr>
          <a:xfrm>
            <a:off x="9388656" y="4421878"/>
            <a:ext cx="1044940" cy="14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5D8CF7D-E28D-2D3A-E847-E2DB68C05A41}"/>
              </a:ext>
            </a:extLst>
          </p:cNvPr>
          <p:cNvSpPr txBox="1"/>
          <p:nvPr/>
        </p:nvSpPr>
        <p:spPr>
          <a:xfrm>
            <a:off x="9467691" y="4058239"/>
            <a:ext cx="85432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Clustering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BDE58F1-9F36-E01A-7334-7BFED7A3D878}"/>
              </a:ext>
            </a:extLst>
          </p:cNvPr>
          <p:cNvGrpSpPr/>
          <p:nvPr/>
        </p:nvGrpSpPr>
        <p:grpSpPr>
          <a:xfrm>
            <a:off x="10433596" y="4096020"/>
            <a:ext cx="1738361" cy="663332"/>
            <a:chOff x="10354049" y="3872049"/>
            <a:chExt cx="1738361" cy="663332"/>
          </a:xfrm>
        </p:grpSpPr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D3A1172B-00EA-D92F-EE89-4CDBEAB81426}"/>
                </a:ext>
              </a:extLst>
            </p:cNvPr>
            <p:cNvSpPr/>
            <p:nvPr/>
          </p:nvSpPr>
          <p:spPr>
            <a:xfrm>
              <a:off x="10392079" y="3872049"/>
              <a:ext cx="1635164" cy="6633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DE3D3439-3547-8149-E766-803B896F1C9A}"/>
                </a:ext>
              </a:extLst>
            </p:cNvPr>
            <p:cNvSpPr txBox="1"/>
            <p:nvPr/>
          </p:nvSpPr>
          <p:spPr>
            <a:xfrm>
              <a:off x="10354049" y="3889050"/>
              <a:ext cx="17383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 = {G</a:t>
              </a:r>
              <a:r>
                <a:rPr lang="en-US" baseline="-25000" dirty="0"/>
                <a:t>1</a:t>
              </a:r>
              <a:r>
                <a:rPr lang="en-US" dirty="0"/>
                <a:t>, G</a:t>
              </a:r>
              <a:r>
                <a:rPr lang="en-US" baseline="-25000" dirty="0"/>
                <a:t>3</a:t>
              </a:r>
              <a:r>
                <a:rPr lang="en-US" dirty="0"/>
                <a:t>, G</a:t>
              </a:r>
              <a:r>
                <a:rPr lang="en-US" baseline="-25000" dirty="0"/>
                <a:t>4</a:t>
              </a:r>
              <a:r>
                <a:rPr lang="en-US" dirty="0"/>
                <a:t>}</a:t>
              </a:r>
            </a:p>
            <a:p>
              <a:r>
                <a:rPr lang="en-US" dirty="0"/>
                <a:t>C</a:t>
              </a:r>
              <a:r>
                <a:rPr lang="en-US" baseline="-25000" dirty="0"/>
                <a:t>2</a:t>
              </a:r>
              <a:r>
                <a:rPr lang="en-US" dirty="0"/>
                <a:t> = {G</a:t>
              </a:r>
              <a:r>
                <a:rPr lang="en-US" baseline="-25000" dirty="0"/>
                <a:t>2</a:t>
              </a:r>
              <a:r>
                <a:rPr lang="en-US" dirty="0"/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657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DB9D-FF75-71C6-64D4-06EB31A3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Borrowing concepts from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B2350-0F12-0D34-5C50-6E22CD268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5761"/>
            <a:ext cx="7772400" cy="4538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C9723-4A2D-D89D-0B46-ED617573C0EB}"/>
              </a:ext>
            </a:extLst>
          </p:cNvPr>
          <p:cNvSpPr txBox="1"/>
          <p:nvPr/>
        </p:nvSpPr>
        <p:spPr>
          <a:xfrm>
            <a:off x="5070503" y="6087115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5491513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E9F4CA-99E3-A367-6BF3-1D0F550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use existing methods?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C2973-76AC-F8A4-70DB-86AEDABFB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788588" cy="332399"/>
          </a:xfrm>
        </p:spPr>
        <p:txBody>
          <a:bodyPr/>
          <a:lstStyle/>
          <a:p>
            <a:r>
              <a:rPr lang="en-US" dirty="0"/>
              <a:t>Standard ML methods and deep learning assume fixed-sized and ordered inputs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E0C5D2-B61A-AE0F-DE36-54E92B92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70" y="1886665"/>
            <a:ext cx="7689676" cy="4108485"/>
          </a:xfrm>
          <a:prstGeom prst="rect">
            <a:avLst/>
          </a:prstGeom>
        </p:spPr>
      </p:pic>
      <p:pic>
        <p:nvPicPr>
          <p:cNvPr id="6" name="Google Shape;902;p51" descr="Image result for gated recurrent unit">
            <a:extLst>
              <a:ext uri="{FF2B5EF4-FFF2-40B4-BE49-F238E27FC236}">
                <a16:creationId xmlns:a16="http://schemas.microsoft.com/office/drawing/2014/main" id="{FC0008FF-D521-199C-D397-7D4FDCD7C2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0216"/>
          <a:stretch/>
        </p:blipFill>
        <p:spPr>
          <a:xfrm>
            <a:off x="8756953" y="4029055"/>
            <a:ext cx="2987420" cy="196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07;p51" descr="Image result for lstm cell">
            <a:extLst>
              <a:ext uri="{FF2B5EF4-FFF2-40B4-BE49-F238E27FC236}">
                <a16:creationId xmlns:a16="http://schemas.microsoft.com/office/drawing/2014/main" id="{B2D0E122-0796-B16C-515D-21D0FD3F96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760" r="48916" b="10905"/>
          <a:stretch/>
        </p:blipFill>
        <p:spPr>
          <a:xfrm>
            <a:off x="8756954" y="1886666"/>
            <a:ext cx="2987419" cy="1857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34812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55F84-A63D-A516-D997-CF7BFA504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8D9D8-A6C6-71E6-3C45-FD7C601A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ML toolbox assumes regularity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49C02-05BE-AD26-D5E4-250D8F67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125287" cy="21482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contain arbitrary node and edge 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nodes do not have an objective ordering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node types may have different features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55E78A-2960-B510-2F8D-1A1C05E85449}"/>
              </a:ext>
            </a:extLst>
          </p:cNvPr>
          <p:cNvGrpSpPr/>
          <p:nvPr/>
        </p:nvGrpSpPr>
        <p:grpSpPr>
          <a:xfrm>
            <a:off x="1331878" y="2849659"/>
            <a:ext cx="1989665" cy="2035537"/>
            <a:chOff x="1869739" y="3362947"/>
            <a:chExt cx="1989665" cy="203553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54A6DC-A670-E20D-609E-63CC75806303}"/>
                </a:ext>
              </a:extLst>
            </p:cNvPr>
            <p:cNvSpPr/>
            <p:nvPr/>
          </p:nvSpPr>
          <p:spPr>
            <a:xfrm>
              <a:off x="3269766" y="3602463"/>
              <a:ext cx="136942" cy="136942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AD2643-3198-894E-3524-519B210120B4}"/>
                </a:ext>
              </a:extLst>
            </p:cNvPr>
            <p:cNvSpPr/>
            <p:nvPr/>
          </p:nvSpPr>
          <p:spPr>
            <a:xfrm>
              <a:off x="2892558" y="3899787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FCA9E81-A80B-06F3-6664-50C9A387E0D1}"/>
                </a:ext>
              </a:extLst>
            </p:cNvPr>
            <p:cNvSpPr/>
            <p:nvPr/>
          </p:nvSpPr>
          <p:spPr>
            <a:xfrm>
              <a:off x="3184022" y="4081606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523427-104E-AD7A-ACF5-2CBEFD3D52C3}"/>
                </a:ext>
              </a:extLst>
            </p:cNvPr>
            <p:cNvSpPr/>
            <p:nvPr/>
          </p:nvSpPr>
          <p:spPr>
            <a:xfrm>
              <a:off x="3075511" y="3366440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6CB2D0A-44FB-AD7D-4AEB-F5456618CF3C}"/>
                </a:ext>
              </a:extLst>
            </p:cNvPr>
            <p:cNvSpPr/>
            <p:nvPr/>
          </p:nvSpPr>
          <p:spPr>
            <a:xfrm>
              <a:off x="2405858" y="3705008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D88A77E-DA82-B6C5-D579-C1166029C46B}"/>
                </a:ext>
              </a:extLst>
            </p:cNvPr>
            <p:cNvSpPr/>
            <p:nvPr/>
          </p:nvSpPr>
          <p:spPr>
            <a:xfrm>
              <a:off x="2710277" y="3405532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854F5F0-3547-0AB5-9DEA-7D9C4D562259}"/>
                </a:ext>
              </a:extLst>
            </p:cNvPr>
            <p:cNvSpPr/>
            <p:nvPr/>
          </p:nvSpPr>
          <p:spPr>
            <a:xfrm>
              <a:off x="2641806" y="4080988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F10F6C0-5783-BE0E-D9D0-ED5D2DF1104D}"/>
                </a:ext>
              </a:extLst>
            </p:cNvPr>
            <p:cNvSpPr/>
            <p:nvPr/>
          </p:nvSpPr>
          <p:spPr>
            <a:xfrm>
              <a:off x="3029035" y="3683733"/>
              <a:ext cx="136942" cy="136942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3745E14-641D-79F5-7F90-5D8508BAB6B2}"/>
                </a:ext>
              </a:extLst>
            </p:cNvPr>
            <p:cNvSpPr/>
            <p:nvPr/>
          </p:nvSpPr>
          <p:spPr>
            <a:xfrm>
              <a:off x="2978609" y="4314931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9F53E00-9CAA-908C-D66D-4E9AABCB6B88}"/>
                </a:ext>
              </a:extLst>
            </p:cNvPr>
            <p:cNvSpPr/>
            <p:nvPr/>
          </p:nvSpPr>
          <p:spPr>
            <a:xfrm>
              <a:off x="3446722" y="3362947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15ACBC-3700-1E65-BA9B-004BB194B76C}"/>
                </a:ext>
              </a:extLst>
            </p:cNvPr>
            <p:cNvSpPr/>
            <p:nvPr/>
          </p:nvSpPr>
          <p:spPr>
            <a:xfrm>
              <a:off x="3330371" y="3861773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B9F78FB-4267-591E-90AB-A15289869195}"/>
                </a:ext>
              </a:extLst>
            </p:cNvPr>
            <p:cNvCxnSpPr>
              <a:stCxn id="92" idx="4"/>
              <a:endCxn id="91" idx="0"/>
            </p:cNvCxnSpPr>
            <p:nvPr/>
          </p:nvCxnSpPr>
          <p:spPr>
            <a:xfrm flipH="1">
              <a:off x="2474329" y="3542474"/>
              <a:ext cx="304419" cy="16253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5C9D9AA-7902-979F-3D67-03B2265A4B70}"/>
                </a:ext>
              </a:extLst>
            </p:cNvPr>
            <p:cNvCxnSpPr>
              <a:cxnSpLocks/>
              <a:stCxn id="92" idx="4"/>
              <a:endCxn id="94" idx="0"/>
            </p:cNvCxnSpPr>
            <p:nvPr/>
          </p:nvCxnSpPr>
          <p:spPr>
            <a:xfrm>
              <a:off x="2778748" y="3542474"/>
              <a:ext cx="318758" cy="14126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0155FD-5D39-3068-6703-38493C899FC2}"/>
                </a:ext>
              </a:extLst>
            </p:cNvPr>
            <p:cNvCxnSpPr>
              <a:cxnSpLocks/>
              <a:stCxn id="92" idx="4"/>
              <a:endCxn id="88" idx="0"/>
            </p:cNvCxnSpPr>
            <p:nvPr/>
          </p:nvCxnSpPr>
          <p:spPr>
            <a:xfrm>
              <a:off x="2778748" y="3542474"/>
              <a:ext cx="182281" cy="357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A4CA4F7-3E12-EBAD-162F-F0EFE9BB9E5B}"/>
                </a:ext>
              </a:extLst>
            </p:cNvPr>
            <p:cNvCxnSpPr>
              <a:cxnSpLocks/>
              <a:stCxn id="88" idx="2"/>
              <a:endCxn id="93" idx="0"/>
            </p:cNvCxnSpPr>
            <p:nvPr/>
          </p:nvCxnSpPr>
          <p:spPr>
            <a:xfrm flipH="1">
              <a:off x="2710277" y="3968258"/>
              <a:ext cx="182281" cy="11273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4160618-85EC-7078-B9FD-5AC9B6D84B2A}"/>
                </a:ext>
              </a:extLst>
            </p:cNvPr>
            <p:cNvCxnSpPr>
              <a:cxnSpLocks/>
              <a:stCxn id="88" idx="0"/>
              <a:endCxn id="91" idx="6"/>
            </p:cNvCxnSpPr>
            <p:nvPr/>
          </p:nvCxnSpPr>
          <p:spPr>
            <a:xfrm flipH="1" flipV="1">
              <a:off x="2542800" y="3773479"/>
              <a:ext cx="418229" cy="12630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6A119D-7499-0033-B021-D455F53C5DD0}"/>
                </a:ext>
              </a:extLst>
            </p:cNvPr>
            <p:cNvCxnSpPr>
              <a:cxnSpLocks/>
              <a:stCxn id="94" idx="5"/>
              <a:endCxn id="89" idx="1"/>
            </p:cNvCxnSpPr>
            <p:nvPr/>
          </p:nvCxnSpPr>
          <p:spPr>
            <a:xfrm>
              <a:off x="3145922" y="3800621"/>
              <a:ext cx="58155" cy="30103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B9E062D-B763-6B97-2A6A-6F1CFAA8FD66}"/>
                </a:ext>
              </a:extLst>
            </p:cNvPr>
            <p:cNvCxnSpPr>
              <a:cxnSpLocks/>
              <a:stCxn id="90" idx="4"/>
              <a:endCxn id="94" idx="0"/>
            </p:cNvCxnSpPr>
            <p:nvPr/>
          </p:nvCxnSpPr>
          <p:spPr>
            <a:xfrm flipH="1">
              <a:off x="3097505" y="3503381"/>
              <a:ext cx="46477" cy="18035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BF88318-7846-2282-EE16-5753976ADFD1}"/>
                </a:ext>
              </a:extLst>
            </p:cNvPr>
            <p:cNvCxnSpPr>
              <a:cxnSpLocks/>
              <a:stCxn id="88" idx="4"/>
              <a:endCxn id="95" idx="0"/>
            </p:cNvCxnSpPr>
            <p:nvPr/>
          </p:nvCxnSpPr>
          <p:spPr>
            <a:xfrm>
              <a:off x="2961029" y="4036729"/>
              <a:ext cx="86051" cy="27820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05E298-734D-D7F6-F696-958DCFC074E2}"/>
                </a:ext>
              </a:extLst>
            </p:cNvPr>
            <p:cNvCxnSpPr>
              <a:cxnSpLocks/>
              <a:stCxn id="89" idx="4"/>
              <a:endCxn id="95" idx="7"/>
            </p:cNvCxnSpPr>
            <p:nvPr/>
          </p:nvCxnSpPr>
          <p:spPr>
            <a:xfrm flipH="1">
              <a:off x="3095496" y="4218547"/>
              <a:ext cx="156996" cy="11643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DE1CBAD-DC69-456D-AE0A-BEFDB20478EB}"/>
                </a:ext>
              </a:extLst>
            </p:cNvPr>
            <p:cNvCxnSpPr>
              <a:cxnSpLocks/>
              <a:stCxn id="87" idx="4"/>
              <a:endCxn id="97" idx="0"/>
            </p:cNvCxnSpPr>
            <p:nvPr/>
          </p:nvCxnSpPr>
          <p:spPr>
            <a:xfrm>
              <a:off x="3338237" y="3739405"/>
              <a:ext cx="60606" cy="12236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A58E934-4AB3-680B-0EA6-8E9CEA99A609}"/>
                </a:ext>
              </a:extLst>
            </p:cNvPr>
            <p:cNvCxnSpPr>
              <a:cxnSpLocks/>
              <a:stCxn id="90" idx="6"/>
              <a:endCxn id="96" idx="2"/>
            </p:cNvCxnSpPr>
            <p:nvPr/>
          </p:nvCxnSpPr>
          <p:spPr>
            <a:xfrm flipV="1">
              <a:off x="3212453" y="3431418"/>
              <a:ext cx="234269" cy="34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1DD6570-8355-0EE3-5797-DD95D4A86893}"/>
                </a:ext>
              </a:extLst>
            </p:cNvPr>
            <p:cNvCxnSpPr>
              <a:cxnSpLocks/>
              <a:stCxn id="96" idx="4"/>
              <a:endCxn id="87" idx="0"/>
            </p:cNvCxnSpPr>
            <p:nvPr/>
          </p:nvCxnSpPr>
          <p:spPr>
            <a:xfrm flipH="1">
              <a:off x="3338237" y="3499889"/>
              <a:ext cx="176956" cy="10257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264FE2F-ED94-E906-9FB4-055C37C612FF}"/>
                </a:ext>
              </a:extLst>
            </p:cNvPr>
            <p:cNvSpPr/>
            <p:nvPr/>
          </p:nvSpPr>
          <p:spPr>
            <a:xfrm>
              <a:off x="3618754" y="4752759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D278155-9931-45E6-076E-5620C90EADAD}"/>
                </a:ext>
              </a:extLst>
            </p:cNvPr>
            <p:cNvSpPr/>
            <p:nvPr/>
          </p:nvSpPr>
          <p:spPr>
            <a:xfrm>
              <a:off x="3332000" y="4978786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FC85CF9-0B60-C96E-6F6E-66FE31B9BFFB}"/>
                </a:ext>
              </a:extLst>
            </p:cNvPr>
            <p:cNvSpPr/>
            <p:nvPr/>
          </p:nvSpPr>
          <p:spPr>
            <a:xfrm>
              <a:off x="3553572" y="5117005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97465C-E3ED-ECC1-7E1B-62537501EE36}"/>
                </a:ext>
              </a:extLst>
            </p:cNvPr>
            <p:cNvSpPr/>
            <p:nvPr/>
          </p:nvSpPr>
          <p:spPr>
            <a:xfrm>
              <a:off x="3471082" y="4573334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9DA89ED-02C0-7057-E716-0CEB9841788D}"/>
                </a:ext>
              </a:extLst>
            </p:cNvPr>
            <p:cNvSpPr/>
            <p:nvPr/>
          </p:nvSpPr>
          <p:spPr>
            <a:xfrm>
              <a:off x="2962009" y="4830715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74660D-7B70-FD29-61D9-596E7EB1E1B6}"/>
                </a:ext>
              </a:extLst>
            </p:cNvPr>
            <p:cNvSpPr/>
            <p:nvPr/>
          </p:nvSpPr>
          <p:spPr>
            <a:xfrm>
              <a:off x="3193429" y="4603052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B8273D8-7A5E-E838-4CD1-85A76014292A}"/>
                </a:ext>
              </a:extLst>
            </p:cNvPr>
            <p:cNvSpPr/>
            <p:nvPr/>
          </p:nvSpPr>
          <p:spPr>
            <a:xfrm>
              <a:off x="3141378" y="5116536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5219D9E-B932-40AF-5380-D0F6ACB03BAF}"/>
                </a:ext>
              </a:extLst>
            </p:cNvPr>
            <p:cNvSpPr/>
            <p:nvPr/>
          </p:nvSpPr>
          <p:spPr>
            <a:xfrm>
              <a:off x="3397416" y="5294380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B9CEFCE-3D97-24EB-BFE1-AF48BB405B03}"/>
                </a:ext>
              </a:extLst>
            </p:cNvPr>
            <p:cNvSpPr/>
            <p:nvPr/>
          </p:nvSpPr>
          <p:spPr>
            <a:xfrm>
              <a:off x="3755300" y="4551000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6167716-806A-6590-E9DE-1B23F8EB5241}"/>
                </a:ext>
              </a:extLst>
            </p:cNvPr>
            <p:cNvSpPr/>
            <p:nvPr/>
          </p:nvSpPr>
          <p:spPr>
            <a:xfrm>
              <a:off x="3664827" y="4949888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6E5D64E-5608-4FF3-717C-D91BC800D792}"/>
                </a:ext>
              </a:extLst>
            </p:cNvPr>
            <p:cNvCxnSpPr>
              <a:stCxn id="52" idx="4"/>
              <a:endCxn id="51" idx="0"/>
            </p:cNvCxnSpPr>
            <p:nvPr/>
          </p:nvCxnSpPr>
          <p:spPr>
            <a:xfrm flipH="1">
              <a:off x="3014061" y="4707155"/>
              <a:ext cx="231420" cy="12355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0CD29F-0B3D-3C5B-CF60-D8C8456F78CA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>
              <a:off x="3245481" y="4707155"/>
              <a:ext cx="242321" cy="10738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328124E-D226-DC9F-357E-1F6451F154C7}"/>
                </a:ext>
              </a:extLst>
            </p:cNvPr>
            <p:cNvCxnSpPr>
              <a:cxnSpLocks/>
              <a:stCxn id="52" idx="4"/>
              <a:endCxn id="48" idx="0"/>
            </p:cNvCxnSpPr>
            <p:nvPr/>
          </p:nvCxnSpPr>
          <p:spPr>
            <a:xfrm>
              <a:off x="3245481" y="4707155"/>
              <a:ext cx="138571" cy="27163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0E14E33-CAB8-AEE0-BC15-04E4E6D1610A}"/>
                </a:ext>
              </a:extLst>
            </p:cNvPr>
            <p:cNvCxnSpPr>
              <a:cxnSpLocks/>
              <a:stCxn id="48" idx="2"/>
              <a:endCxn id="53" idx="0"/>
            </p:cNvCxnSpPr>
            <p:nvPr/>
          </p:nvCxnSpPr>
          <p:spPr>
            <a:xfrm flipH="1">
              <a:off x="3193429" y="5030838"/>
              <a:ext cx="138571" cy="8569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4B2D46-31A8-3D7C-FED5-5D2DA1E0F62B}"/>
                </a:ext>
              </a:extLst>
            </p:cNvPr>
            <p:cNvCxnSpPr>
              <a:cxnSpLocks/>
              <a:stCxn id="48" idx="0"/>
              <a:endCxn id="51" idx="6"/>
            </p:cNvCxnSpPr>
            <p:nvPr/>
          </p:nvCxnSpPr>
          <p:spPr>
            <a:xfrm flipH="1" flipV="1">
              <a:off x="3066113" y="4882767"/>
              <a:ext cx="317939" cy="9602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F1EFD2-A220-040E-65A0-8D10EF1BD4A1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flipH="1">
              <a:off x="3487802" y="4677437"/>
              <a:ext cx="35332" cy="13710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64E2F34-F70B-2FF1-8A12-17B514411F12}"/>
                </a:ext>
              </a:extLst>
            </p:cNvPr>
            <p:cNvCxnSpPr>
              <a:cxnSpLocks/>
              <a:stCxn id="48" idx="4"/>
              <a:endCxn id="54" idx="0"/>
            </p:cNvCxnSpPr>
            <p:nvPr/>
          </p:nvCxnSpPr>
          <p:spPr>
            <a:xfrm>
              <a:off x="3384052" y="5082890"/>
              <a:ext cx="65416" cy="2114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FC2A2C-9CBF-DD2B-A91C-20C7DAC23B29}"/>
                </a:ext>
              </a:extLst>
            </p:cNvPr>
            <p:cNvCxnSpPr>
              <a:cxnSpLocks/>
              <a:stCxn id="49" idx="4"/>
              <a:endCxn id="54" idx="7"/>
            </p:cNvCxnSpPr>
            <p:nvPr/>
          </p:nvCxnSpPr>
          <p:spPr>
            <a:xfrm flipH="1">
              <a:off x="3486274" y="5221109"/>
              <a:ext cx="119349" cy="8851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4F83A1-6112-111A-D1A1-881C3A28A5F8}"/>
                </a:ext>
              </a:extLst>
            </p:cNvPr>
            <p:cNvCxnSpPr>
              <a:cxnSpLocks/>
              <a:stCxn id="47" idx="4"/>
              <a:endCxn id="56" idx="0"/>
            </p:cNvCxnSpPr>
            <p:nvPr/>
          </p:nvCxnSpPr>
          <p:spPr>
            <a:xfrm>
              <a:off x="3670806" y="4856863"/>
              <a:ext cx="46073" cy="930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37D6B83-0663-4308-97D1-143FC489C8FE}"/>
                </a:ext>
              </a:extLst>
            </p:cNvPr>
            <p:cNvCxnSpPr>
              <a:cxnSpLocks/>
              <a:stCxn id="50" idx="6"/>
              <a:endCxn id="55" idx="2"/>
            </p:cNvCxnSpPr>
            <p:nvPr/>
          </p:nvCxnSpPr>
          <p:spPr>
            <a:xfrm flipV="1">
              <a:off x="3575186" y="4603052"/>
              <a:ext cx="180115" cy="2233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25AA656-BFC9-8BAC-2371-1A17EA1A06DC}"/>
                </a:ext>
              </a:extLst>
            </p:cNvPr>
            <p:cNvCxnSpPr>
              <a:cxnSpLocks/>
              <a:stCxn id="55" idx="4"/>
              <a:endCxn id="47" idx="0"/>
            </p:cNvCxnSpPr>
            <p:nvPr/>
          </p:nvCxnSpPr>
          <p:spPr>
            <a:xfrm flipH="1">
              <a:off x="3670806" y="4655104"/>
              <a:ext cx="136546" cy="9765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B874E48-FD23-B57F-CDC7-93D3BD5ADE80}"/>
                </a:ext>
              </a:extLst>
            </p:cNvPr>
            <p:cNvCxnSpPr>
              <a:cxnSpLocks/>
              <a:stCxn id="56" idx="4"/>
              <a:endCxn id="49" idx="7"/>
            </p:cNvCxnSpPr>
            <p:nvPr/>
          </p:nvCxnSpPr>
          <p:spPr>
            <a:xfrm flipH="1">
              <a:off x="3642430" y="5053992"/>
              <a:ext cx="74449" cy="7825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9CEECD1-B314-3C16-6B0F-B29497AA20E0}"/>
                </a:ext>
              </a:extLst>
            </p:cNvPr>
            <p:cNvSpPr/>
            <p:nvPr/>
          </p:nvSpPr>
          <p:spPr>
            <a:xfrm rot="19073167">
              <a:off x="2450893" y="4492943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702ED6-164F-631A-3B27-0F73C05313A6}"/>
                </a:ext>
              </a:extLst>
            </p:cNvPr>
            <p:cNvSpPr/>
            <p:nvPr/>
          </p:nvSpPr>
          <p:spPr>
            <a:xfrm rot="19073167">
              <a:off x="2378236" y="4920693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CAD1B02-7DEE-B504-F02D-7B1D350FD602}"/>
                </a:ext>
              </a:extLst>
            </p:cNvPr>
            <p:cNvSpPr/>
            <p:nvPr/>
          </p:nvSpPr>
          <p:spPr>
            <a:xfrm rot="19073167">
              <a:off x="2683695" y="4865966"/>
              <a:ext cx="123706" cy="123706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C7C161-69BC-ABCB-1DEB-C9ED9E5B99B2}"/>
                </a:ext>
              </a:extLst>
            </p:cNvPr>
            <p:cNvSpPr/>
            <p:nvPr/>
          </p:nvSpPr>
          <p:spPr>
            <a:xfrm rot="19073167">
              <a:off x="2177740" y="4452458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5D1E404-910C-1516-0E37-DB539C829802}"/>
                </a:ext>
              </a:extLst>
            </p:cNvPr>
            <p:cNvSpPr/>
            <p:nvPr/>
          </p:nvSpPr>
          <p:spPr>
            <a:xfrm rot="19073167">
              <a:off x="1934096" y="5085007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EBE3AA3-7839-C048-109F-AB5345B847A4}"/>
                </a:ext>
              </a:extLst>
            </p:cNvPr>
            <p:cNvSpPr/>
            <p:nvPr/>
          </p:nvSpPr>
          <p:spPr>
            <a:xfrm rot="19073167">
              <a:off x="1956672" y="4699909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A80460-F6B9-9739-CAD3-F1D10177ADFC}"/>
                </a:ext>
              </a:extLst>
            </p:cNvPr>
            <p:cNvSpPr/>
            <p:nvPr/>
          </p:nvSpPr>
          <p:spPr>
            <a:xfrm rot="19073167">
              <a:off x="2319974" y="5194021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46DE80-781A-011A-1123-2F77E7C7C142}"/>
                </a:ext>
              </a:extLst>
            </p:cNvPr>
            <p:cNvSpPr/>
            <p:nvPr/>
          </p:nvSpPr>
          <p:spPr>
            <a:xfrm rot="19073167">
              <a:off x="2338808" y="4693236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C87C1A-E32B-FF2E-EC54-FDE1A146FE5C}"/>
                </a:ext>
              </a:extLst>
            </p:cNvPr>
            <p:cNvSpPr/>
            <p:nvPr/>
          </p:nvSpPr>
          <p:spPr>
            <a:xfrm rot="19073167">
              <a:off x="2687391" y="5146758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4917FC-882B-7DA6-BE5B-A7A1AC255ABE}"/>
                </a:ext>
              </a:extLst>
            </p:cNvPr>
            <p:cNvSpPr/>
            <p:nvPr/>
          </p:nvSpPr>
          <p:spPr>
            <a:xfrm rot="19073167">
              <a:off x="2410479" y="4206283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F226B-95F2-A9E2-6943-B170EF7ABFE8}"/>
                </a:ext>
              </a:extLst>
            </p:cNvPr>
            <p:cNvSpPr/>
            <p:nvPr/>
          </p:nvSpPr>
          <p:spPr>
            <a:xfrm rot="19073167">
              <a:off x="2648593" y="4629996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EFB1CE-4D09-39E0-5C87-AA325C48D950}"/>
                </a:ext>
              </a:extLst>
            </p:cNvPr>
            <p:cNvCxnSpPr>
              <a:stCxn id="27" idx="4"/>
              <a:endCxn id="26" idx="0"/>
            </p:cNvCxnSpPr>
            <p:nvPr/>
          </p:nvCxnSpPr>
          <p:spPr>
            <a:xfrm rot="19073167" flipH="1">
              <a:off x="1869739" y="4880899"/>
              <a:ext cx="274996" cy="1468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B09207-E1A1-3DCA-1920-395B499560B9}"/>
                </a:ext>
              </a:extLst>
            </p:cNvPr>
            <p:cNvCxnSpPr>
              <a:cxnSpLocks/>
              <a:stCxn id="27" idx="4"/>
              <a:endCxn id="29" idx="0"/>
            </p:cNvCxnSpPr>
            <p:nvPr/>
          </p:nvCxnSpPr>
          <p:spPr>
            <a:xfrm rot="19073167">
              <a:off x="2065619" y="4694622"/>
              <a:ext cx="287949" cy="12760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F45B0C-75A6-CE3C-7C4F-01F3A6E4D7B8}"/>
                </a:ext>
              </a:extLst>
            </p:cNvPr>
            <p:cNvCxnSpPr>
              <a:cxnSpLocks/>
              <a:stCxn id="27" idx="4"/>
              <a:endCxn id="23" idx="0"/>
            </p:cNvCxnSpPr>
            <p:nvPr/>
          </p:nvCxnSpPr>
          <p:spPr>
            <a:xfrm rot="19073167">
              <a:off x="2146976" y="4710765"/>
              <a:ext cx="164663" cy="32277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8516469-CF33-FABB-C60D-332CF3C48422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 rot="19073167" flipH="1">
              <a:off x="2284945" y="5066091"/>
              <a:ext cx="164663" cy="10183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1A19C35-9D7E-444A-C42C-E87942D99537}"/>
                </a:ext>
              </a:extLst>
            </p:cNvPr>
            <p:cNvCxnSpPr>
              <a:cxnSpLocks/>
              <a:stCxn id="23" idx="0"/>
              <a:endCxn id="26" idx="6"/>
            </p:cNvCxnSpPr>
            <p:nvPr/>
          </p:nvCxnSpPr>
          <p:spPr>
            <a:xfrm rot="19073167" flipH="1" flipV="1">
              <a:off x="2031319" y="4963972"/>
              <a:ext cx="377806" cy="1141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B0F1AD-F4BF-E4A0-0E13-2299EBDD7F3F}"/>
                </a:ext>
              </a:extLst>
            </p:cNvPr>
            <p:cNvCxnSpPr>
              <a:cxnSpLocks/>
              <a:stCxn id="29" idx="5"/>
              <a:endCxn id="24" idx="1"/>
            </p:cNvCxnSpPr>
            <p:nvPr/>
          </p:nvCxnSpPr>
          <p:spPr>
            <a:xfrm rot="19073167">
              <a:off x="2546837" y="4705483"/>
              <a:ext cx="52534" cy="27194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401DF0-E122-1528-159A-1A438A2B0832}"/>
                </a:ext>
              </a:extLst>
            </p:cNvPr>
            <p:cNvCxnSpPr>
              <a:cxnSpLocks/>
              <a:stCxn id="25" idx="4"/>
              <a:endCxn id="29" idx="0"/>
            </p:cNvCxnSpPr>
            <p:nvPr/>
          </p:nvCxnSpPr>
          <p:spPr>
            <a:xfrm rot="19073167" flipH="1">
              <a:off x="2299134" y="4553240"/>
              <a:ext cx="41985" cy="16292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D2872A-E3EF-86D5-34A0-DF627679B6F0}"/>
                </a:ext>
              </a:extLst>
            </p:cNvPr>
            <p:cNvCxnSpPr>
              <a:cxnSpLocks/>
              <a:stCxn id="23" idx="4"/>
              <a:endCxn id="30" idx="0"/>
            </p:cNvCxnSpPr>
            <p:nvPr/>
          </p:nvCxnSpPr>
          <p:spPr>
            <a:xfrm rot="19073167">
              <a:off x="2555800" y="4969922"/>
              <a:ext cx="77734" cy="251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D1C8C3-982F-FC65-B905-EFFB83F46256}"/>
                </a:ext>
              </a:extLst>
            </p:cNvPr>
            <p:cNvCxnSpPr>
              <a:cxnSpLocks/>
              <a:stCxn id="24" idx="4"/>
              <a:endCxn id="30" idx="7"/>
            </p:cNvCxnSpPr>
            <p:nvPr/>
          </p:nvCxnSpPr>
          <p:spPr>
            <a:xfrm rot="19073167" flipH="1">
              <a:off x="2698781" y="5007678"/>
              <a:ext cx="141822" cy="10518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48E203-9B6D-261E-D403-7A656E36EE3E}"/>
                </a:ext>
              </a:extLst>
            </p:cNvPr>
            <p:cNvCxnSpPr>
              <a:cxnSpLocks/>
              <a:stCxn id="22" idx="4"/>
              <a:endCxn id="32" idx="0"/>
            </p:cNvCxnSpPr>
            <p:nvPr/>
          </p:nvCxnSpPr>
          <p:spPr>
            <a:xfrm rot="19073167">
              <a:off x="2584222" y="4568052"/>
              <a:ext cx="54748" cy="11054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5FA441-CED7-E2FF-EB1E-EC704666106B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rot="19073167" flipV="1">
              <a:off x="2248948" y="4377954"/>
              <a:ext cx="214030" cy="2653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BD26AA-67BA-855B-FB18-1F8EC3875D38}"/>
                </a:ext>
              </a:extLst>
            </p:cNvPr>
            <p:cNvCxnSpPr>
              <a:cxnSpLocks/>
              <a:stCxn id="31" idx="4"/>
              <a:endCxn id="22" idx="0"/>
            </p:cNvCxnSpPr>
            <p:nvPr/>
          </p:nvCxnSpPr>
          <p:spPr>
            <a:xfrm rot="19073167" flipH="1">
              <a:off x="2411410" y="4353444"/>
              <a:ext cx="162257" cy="11604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B5A86B-642D-3263-EC2C-584F74E9B367}"/>
                </a:ext>
              </a:extLst>
            </p:cNvPr>
            <p:cNvSpPr/>
            <p:nvPr/>
          </p:nvSpPr>
          <p:spPr>
            <a:xfrm rot="19073167">
              <a:off x="2075216" y="5273697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4E426B-9953-D89E-E594-F85EF7879C17}"/>
                </a:ext>
              </a:extLst>
            </p:cNvPr>
            <p:cNvCxnSpPr>
              <a:cxnSpLocks/>
              <a:stCxn id="23" idx="1"/>
              <a:endCxn id="20" idx="6"/>
            </p:cNvCxnSpPr>
            <p:nvPr/>
          </p:nvCxnSpPr>
          <p:spPr>
            <a:xfrm rot="19073167" flipH="1">
              <a:off x="2102673" y="5085555"/>
              <a:ext cx="355921" cy="10239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7" name="Graphic 116">
            <a:extLst>
              <a:ext uri="{FF2B5EF4-FFF2-40B4-BE49-F238E27FC236}">
                <a16:creationId xmlns:a16="http://schemas.microsoft.com/office/drawing/2014/main" id="{170CCA48-2E2F-7639-4971-DA441EB9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0" t="8046" r="7948" b="6685"/>
          <a:stretch>
            <a:fillRect/>
          </a:stretch>
        </p:blipFill>
        <p:spPr>
          <a:xfrm>
            <a:off x="5621497" y="2811211"/>
            <a:ext cx="2125768" cy="2118482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A9E22092-2CDA-C8D8-CE21-C0712FB1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0" t="8046" r="7948" b="86392"/>
          <a:stretch>
            <a:fillRect/>
          </a:stretch>
        </p:blipFill>
        <p:spPr>
          <a:xfrm>
            <a:off x="8609313" y="4791501"/>
            <a:ext cx="2125768" cy="138192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F036AE5-663A-EA97-FD42-173463A59F75}"/>
              </a:ext>
            </a:extLst>
          </p:cNvPr>
          <p:cNvCxnSpPr/>
          <p:nvPr/>
        </p:nvCxnSpPr>
        <p:spPr>
          <a:xfrm>
            <a:off x="3586716" y="3821697"/>
            <a:ext cx="131843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9BF9759-AC67-8F9D-93B0-E0B169C5A845}"/>
              </a:ext>
            </a:extLst>
          </p:cNvPr>
          <p:cNvSpPr txBox="1"/>
          <p:nvPr/>
        </p:nvSpPr>
        <p:spPr>
          <a:xfrm>
            <a:off x="1100634" y="4945084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Graph Data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853684E-140A-C941-05E5-BC469A241DE1}"/>
              </a:ext>
            </a:extLst>
          </p:cNvPr>
          <p:cNvSpPr txBox="1"/>
          <p:nvPr/>
        </p:nvSpPr>
        <p:spPr>
          <a:xfrm>
            <a:off x="5430318" y="492969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Images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9E7AABC-9E59-E2FC-FACE-287115B199F2}"/>
              </a:ext>
            </a:extLst>
          </p:cNvPr>
          <p:cNvSpPr txBox="1"/>
          <p:nvPr/>
        </p:nvSpPr>
        <p:spPr>
          <a:xfrm>
            <a:off x="8418134" y="4927042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Text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9D35820-BD87-9BE4-59C9-E7EEA69FF1E8}"/>
              </a:ext>
            </a:extLst>
          </p:cNvPr>
          <p:cNvSpPr txBox="1"/>
          <p:nvPr/>
        </p:nvSpPr>
        <p:spPr>
          <a:xfrm>
            <a:off x="3839735" y="3821697"/>
            <a:ext cx="81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650901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149A-E2E2-EC72-1B49-092BF57A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deep learning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24B53E-2C7B-6656-89FE-B64BC51F80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55306" cy="399583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Select a neural network model,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𝛩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, parameterized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𝛩</m:t>
                    </m:r>
                  </m:oMath>
                </a14:m>
                <a:r>
                  <a:rPr lang="en-US" dirty="0"/>
                  <a:t> that estimates the unknown relationship,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between the input,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and an output,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𝛩</m:t>
                        </m:r>
                      </m:sub>
                    </m:sSub>
                  </m:oMath>
                </a14:m>
                <a:r>
                  <a:rPr lang="en-US" dirty="0"/>
                  <a:t> can be any differentiable network (linear layer, multilayer perceptron, CNN, </a:t>
                </a:r>
                <a:r>
                  <a:rPr lang="en-US" dirty="0" err="1"/>
                  <a:t>GNN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Select a loss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to minimize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</m:fun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𝛩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Sample minibatches of input and output samples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Forward propagation:</a:t>
                </a:r>
                <a:r>
                  <a:rPr lang="en-US" dirty="0"/>
                  <a:t> Compute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form minibatch samples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Back-propagation: </a:t>
                </a:r>
                <a:r>
                  <a:rPr lang="en-US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using chain rule of differentiation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 </a:t>
                </a:r>
                <a:r>
                  <a:rPr lang="en-US" b="1" dirty="0"/>
                  <a:t>stochastic gradient descent (SGD)</a:t>
                </a:r>
                <a:r>
                  <a:rPr lang="en-US" dirty="0"/>
                  <a:t> to update model parameters,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, in the negative direction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b="1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24B53E-2C7B-6656-89FE-B64BC51F80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55306" cy="3995837"/>
              </a:xfrm>
              <a:blipFill>
                <a:blip r:embed="rId2"/>
                <a:stretch>
                  <a:fillRect l="-1783" t="-3165" r="-1401" b="-12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08722F6-422B-07DF-36B2-7854FF7DA7DE}"/>
              </a:ext>
            </a:extLst>
          </p:cNvPr>
          <p:cNvSpPr txBox="1"/>
          <p:nvPr/>
        </p:nvSpPr>
        <p:spPr>
          <a:xfrm>
            <a:off x="2129117" y="5486400"/>
            <a:ext cx="854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do this for graph networks?</a:t>
            </a:r>
          </a:p>
        </p:txBody>
      </p:sp>
    </p:spTree>
    <p:extLst>
      <p:ext uri="{BB962C8B-B14F-4D97-AF65-F5344CB8AC3E}">
        <p14:creationId xmlns:p14="http://schemas.microsoft.com/office/powerpoint/2010/main" val="3901591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E76B-0435-54F0-434F-FE5820F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deep learning paradigm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3564A-5C80-271E-6FEF-FF2D77D42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220200" cy="472918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we have a graph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i="0" dirty="0">
                    <a:latin typeface="Cambria Math" panose="02040503050406030204" pitchFamily="18" charset="0"/>
                  </a:rPr>
                  <a:t> </a:t>
                </a:r>
                <a:r>
                  <a:rPr lang="en-US" i="0" dirty="0"/>
                  <a:t>is the set of vertices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i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is the adjacency matrix (assume unweighted, undirected for now)</a:t>
                </a:r>
              </a:p>
              <a:p>
                <a:pPr marL="342900" indent="-33496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matrix of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node features (this is new!)</a:t>
                </a:r>
              </a:p>
              <a:p>
                <a:pPr marL="803275" lvl="1" indent="-334963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-dimensional feature vector per node</a:t>
                </a:r>
                <a:endParaRPr lang="en-US" dirty="0"/>
              </a:p>
              <a:p>
                <a:pPr marL="803275" lvl="1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Examples of node features</a:t>
                </a:r>
              </a:p>
              <a:p>
                <a:pPr marL="1028700" lvl="2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User profile data, user image</a:t>
                </a:r>
              </a:p>
              <a:p>
                <a:pPr marL="1028700" lvl="2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Gene expression, gene functional properties</a:t>
                </a:r>
              </a:p>
              <a:p>
                <a:pPr marL="803275" lvl="1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What if my nodes don’t have features?</a:t>
                </a:r>
              </a:p>
              <a:p>
                <a:pPr marL="1028700" lvl="2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One-hot embeddings - not recommended as this makes the model transductive</a:t>
                </a:r>
              </a:p>
              <a:p>
                <a:pPr marL="1028700" lvl="2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Constant vector of 1 – model is again inductive, features will be updated (more to come)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3564A-5C80-271E-6FEF-FF2D77D42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220200" cy="4729180"/>
              </a:xfrm>
              <a:blipFill>
                <a:blip r:embed="rId2"/>
                <a:stretch>
                  <a:fillRect l="-1926" t="-2674" b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3201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1795-3D97-C55B-A98B-E4C34FAB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approach to graph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0D429-759A-21BE-61CE-F1709E70B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71847" cy="535377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Concatenate the adjacency matrix and features into a single feature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Provide as input to a feed-forward deep neural network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Serious limitations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parameters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node feature vector dimension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is transductive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is sensitive to arbitrary node ordering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0D429-759A-21BE-61CE-F1709E70B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71847" cy="5353773"/>
              </a:xfrm>
              <a:blipFill>
                <a:blip r:embed="rId3"/>
                <a:stretch>
                  <a:fillRect l="-1763" t="-2364" r="-252" b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CBF91E4-57C5-FA81-9EBB-74EB8CAF2A85}"/>
              </a:ext>
            </a:extLst>
          </p:cNvPr>
          <p:cNvGrpSpPr/>
          <p:nvPr/>
        </p:nvGrpSpPr>
        <p:grpSpPr>
          <a:xfrm>
            <a:off x="1143000" y="2159599"/>
            <a:ext cx="10296665" cy="2302555"/>
            <a:chOff x="1143000" y="2159599"/>
            <a:chExt cx="10296665" cy="23025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A201A1-30BC-ACB2-2AFF-95CA6DB66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2395846"/>
              <a:ext cx="10296665" cy="206630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B524A8-D246-5BDA-A7F2-8DCED17DB515}"/>
                </a:ext>
              </a:extLst>
            </p:cNvPr>
            <p:cNvSpPr txBox="1"/>
            <p:nvPr/>
          </p:nvSpPr>
          <p:spPr>
            <a:xfrm>
              <a:off x="4610887" y="2159599"/>
              <a:ext cx="35798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Jure Leskovec, http://cs224w.stanford.edu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F44B61-5167-4EEA-1661-7B199170B658}"/>
              </a:ext>
            </a:extLst>
          </p:cNvPr>
          <p:cNvSpPr txBox="1"/>
          <p:nvPr/>
        </p:nvSpPr>
        <p:spPr>
          <a:xfrm>
            <a:off x="8346142" y="5617755"/>
            <a:ext cx="3312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else can we do?</a:t>
            </a:r>
          </a:p>
        </p:txBody>
      </p:sp>
    </p:spTree>
    <p:extLst>
      <p:ext uri="{BB962C8B-B14F-4D97-AF65-F5344CB8AC3E}">
        <p14:creationId xmlns:p14="http://schemas.microsoft.com/office/powerpoint/2010/main" val="9644684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750" y="1339026"/>
            <a:ext cx="5333999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25" y="4473696"/>
            <a:ext cx="2422209" cy="221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125" y="1339024"/>
            <a:ext cx="5334000" cy="2993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67ABDA-4CD0-9D19-66E2-BAF6FB11E5D0}"/>
              </a:ext>
            </a:extLst>
          </p:cNvPr>
          <p:cNvSpPr txBox="1"/>
          <p:nvPr/>
        </p:nvSpPr>
        <p:spPr>
          <a:xfrm>
            <a:off x="6732595" y="4473696"/>
            <a:ext cx="4436308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Max pooling is common, but average and sum pooling are also used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E316E7-C8A5-A71A-9ED7-D52B49974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Can we apply convolutional network approaches?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5DF6-C538-B1F6-76CA-7040109E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apply convolutional network approaches?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FAC58-56C6-0618-45CD-B7E74ECC5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409329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Generalize convolution beyond lattices (images)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Leverage node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58DE86-90D6-0BA5-1D24-1B0294566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4" y="2035904"/>
            <a:ext cx="7983071" cy="4401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B3214-63D9-5D26-7012-9DDC6B2A5694}"/>
              </a:ext>
            </a:extLst>
          </p:cNvPr>
          <p:cNvSpPr txBox="1"/>
          <p:nvPr/>
        </p:nvSpPr>
        <p:spPr>
          <a:xfrm>
            <a:off x="4610887" y="6436934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4852785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5604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Deep learning meets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convolutional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AEE24-D5D7-A191-30BA-3D17B2472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D603C-17B8-587F-4353-B220FC94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apply convolutional network approaches?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8540-F066-AC19-502A-369898E84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4746812" cy="24806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are generally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/>
              <a:t> regular lattices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</a:t>
            </a:r>
            <a:r>
              <a:rPr lang="en-US" dirty="0">
                <a:solidFill>
                  <a:srgbClr val="C00000"/>
                </a:solidFill>
              </a:rPr>
              <a:t>no fixed reference </a:t>
            </a:r>
            <a:r>
              <a:rPr lang="en-US" dirty="0"/>
              <a:t>(locality) for a sliding window (i.e., the convolution filter)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are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permutation invariant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238A6-9068-3138-272E-796F9C933314}"/>
              </a:ext>
            </a:extLst>
          </p:cNvPr>
          <p:cNvSpPr txBox="1"/>
          <p:nvPr/>
        </p:nvSpPr>
        <p:spPr>
          <a:xfrm>
            <a:off x="7236239" y="489467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F121F-9DC1-4BAC-600D-F6E392CF6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18" y="1260752"/>
            <a:ext cx="5716868" cy="35872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9EE4D97-E0BE-9B21-DB46-387C86799114}"/>
              </a:ext>
            </a:extLst>
          </p:cNvPr>
          <p:cNvGrpSpPr/>
          <p:nvPr/>
        </p:nvGrpSpPr>
        <p:grpSpPr>
          <a:xfrm>
            <a:off x="1532965" y="3316941"/>
            <a:ext cx="3312458" cy="1708542"/>
            <a:chOff x="1532965" y="3316941"/>
            <a:chExt cx="3312458" cy="17085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6D306F-569F-301A-7832-64D70E789A07}"/>
                </a:ext>
              </a:extLst>
            </p:cNvPr>
            <p:cNvSpPr txBox="1"/>
            <p:nvPr/>
          </p:nvSpPr>
          <p:spPr>
            <a:xfrm>
              <a:off x="1532965" y="3825154"/>
              <a:ext cx="3312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does this mean?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9E0ACC0-D57E-1A06-9533-E9A7BB9EDC5C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3189194" y="3316941"/>
              <a:ext cx="468406" cy="50821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7388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5495-1560-510D-9F4E-F31D50F0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invariance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CFB8-7E98-ACCF-57E1-CC9021CB8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414247" cy="21570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do not have a canonical node ordering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We can arbitrarily assign different node orders without altering the graph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Desiderata – a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graph</a:t>
            </a:r>
            <a:r>
              <a:rPr lang="en-US" dirty="0"/>
              <a:t> embedding function should produce the same result (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graph embedding</a:t>
            </a:r>
            <a:r>
              <a:rPr lang="en-US" dirty="0"/>
              <a:t>) for any node ordering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A1145-F19E-0BD1-8E14-21C6098F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630" y="861679"/>
            <a:ext cx="2311400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EA1B2-51F7-7F25-FDD2-9CEFF3DC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736" y="2628900"/>
            <a:ext cx="23114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52CA2-B3A2-7DFE-7A24-942A6D5F0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736" y="4396121"/>
            <a:ext cx="2311400" cy="1600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423EAF-E81F-5D01-F5A6-EF4BF9EA1FA0}"/>
              </a:ext>
            </a:extLst>
          </p:cNvPr>
          <p:cNvSpPr/>
          <p:nvPr/>
        </p:nvSpPr>
        <p:spPr>
          <a:xfrm>
            <a:off x="8075766" y="6324707"/>
            <a:ext cx="4001127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</a:t>
            </a:r>
            <a:r>
              <a:rPr lang="en-US" sz="1000" dirty="0" err="1"/>
              <a:t>gnns</a:t>
            </a:r>
            <a:r>
              <a:rPr lang="en-US" sz="1000" dirty="0"/>
              <a:t>/</a:t>
            </a:r>
            <a:r>
              <a:rPr lang="en-US" sz="1000" dirty="0" err="1"/>
              <a:t>gnn</a:t>
            </a:r>
            <a:r>
              <a:rPr lang="en-US" sz="1000" dirty="0"/>
              <a:t>-permutation-</a:t>
            </a:r>
            <a:r>
              <a:rPr lang="en-US" sz="1000" dirty="0" err="1"/>
              <a:t>demo.html</a:t>
            </a:r>
            <a:endParaRPr lang="en-US" sz="1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1817D9-25BB-DB1D-3F98-B4E93B33076E}"/>
              </a:ext>
            </a:extLst>
          </p:cNvPr>
          <p:cNvGrpSpPr/>
          <p:nvPr/>
        </p:nvGrpSpPr>
        <p:grpSpPr>
          <a:xfrm>
            <a:off x="4805082" y="3429000"/>
            <a:ext cx="4088654" cy="1929049"/>
            <a:chOff x="1532965" y="3096434"/>
            <a:chExt cx="4088654" cy="19290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98E08C-2163-59C9-95BA-CD5B43713557}"/>
                </a:ext>
              </a:extLst>
            </p:cNvPr>
            <p:cNvSpPr txBox="1"/>
            <p:nvPr/>
          </p:nvSpPr>
          <p:spPr>
            <a:xfrm>
              <a:off x="1532965" y="3825154"/>
              <a:ext cx="3312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Structurally equivalent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FF9196-8984-92A6-7B9B-6809C22033EF}"/>
                </a:ext>
              </a:extLst>
            </p:cNvPr>
            <p:cNvCxnSpPr>
              <a:cxnSpLocks/>
              <a:stCxn id="9" idx="0"/>
              <a:endCxn id="5" idx="1"/>
            </p:cNvCxnSpPr>
            <p:nvPr/>
          </p:nvCxnSpPr>
          <p:spPr>
            <a:xfrm flipV="1">
              <a:off x="3189194" y="3096434"/>
              <a:ext cx="2432425" cy="72872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3462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4A0FCC-13C6-F9FA-A676-AEDBFFED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3"/>
          <a:stretch>
            <a:fillRect/>
          </a:stretch>
        </p:blipFill>
        <p:spPr>
          <a:xfrm>
            <a:off x="80683" y="986118"/>
            <a:ext cx="8798859" cy="5427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7F9432-6294-E833-DA00-0AEF96B056AA}"/>
              </a:ext>
            </a:extLst>
          </p:cNvPr>
          <p:cNvSpPr txBox="1"/>
          <p:nvPr/>
        </p:nvSpPr>
        <p:spPr>
          <a:xfrm>
            <a:off x="8879542" y="2268482"/>
            <a:ext cx="33124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Learned graph representation should be the same for any ordering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2AA77A-A544-9A39-1E0A-B253D01179A1}"/>
              </a:ext>
            </a:extLst>
          </p:cNvPr>
          <p:cNvSpPr txBox="1">
            <a:spLocks/>
          </p:cNvSpPr>
          <p:nvPr/>
        </p:nvSpPr>
        <p:spPr>
          <a:xfrm>
            <a:off x="3888441" y="102197"/>
            <a:ext cx="4415118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Permutation invariance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CA474-1BF5-85FF-3B6C-D16E4D68618E}"/>
              </a:ext>
            </a:extLst>
          </p:cNvPr>
          <p:cNvSpPr txBox="1"/>
          <p:nvPr/>
        </p:nvSpPr>
        <p:spPr>
          <a:xfrm>
            <a:off x="80683" y="6349406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8B2CBA-9AE3-039E-4F72-3FDD779201A1}"/>
                  </a:ext>
                </a:extLst>
              </p:cNvPr>
              <p:cNvSpPr txBox="1"/>
              <p:nvPr/>
            </p:nvSpPr>
            <p:spPr>
              <a:xfrm>
                <a:off x="8798859" y="1447895"/>
                <a:ext cx="33124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Ordering changes node position index in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𝐀</m:t>
                    </m:r>
                  </m:oMath>
                </a14:m>
                <a:endParaRPr 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8B2CBA-9AE3-039E-4F72-3FDD77920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859" y="1447895"/>
                <a:ext cx="3312458" cy="707886"/>
              </a:xfrm>
              <a:prstGeom prst="rect">
                <a:avLst/>
              </a:prstGeom>
              <a:blipFill>
                <a:blip r:embed="rId3"/>
                <a:stretch>
                  <a:fillRect t="-5357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353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888B-1822-63C8-5DFF-BEC1F91D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invariance</a:t>
            </a:r>
            <a:r>
              <a:rPr lang="en-US" dirty="0"/>
              <a:t> 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ED4237-D71A-AF6F-E9D1-27EBBC29C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515600" cy="494686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is a graph adjacency matrix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node feature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any node ordering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permutation invariant function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different orderings for a graph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nodes. </a:t>
                </a:r>
                <a:r>
                  <a:rPr lang="en-US" dirty="0">
                    <a:solidFill>
                      <a:srgbClr val="C00000"/>
                    </a:solidFill>
                  </a:rPr>
                  <a:t>Why?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Let’s refine this definition for graph node embeddings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function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is permutation invariant if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is a permutation matrix</a:t>
                </a:r>
              </a:p>
              <a:p>
                <a:pPr marL="811213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is a matrix with exactly one 1 in each row, column (zero for other values) </a:t>
                </a:r>
              </a:p>
              <a:p>
                <a:pPr marL="81121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Left multiplication by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swaps rows</a:t>
                </a:r>
              </a:p>
              <a:p>
                <a:pPr marL="81121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Right multiplication by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swaps columns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ED4237-D71A-AF6F-E9D1-27EBBC29C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515600" cy="4946867"/>
              </a:xfrm>
              <a:blipFill>
                <a:blip r:embed="rId3"/>
                <a:stretch>
                  <a:fillRect l="-1689" t="-2308" r="-156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5864E6D-EB48-B0F5-8700-368E5A17EB0E}"/>
              </a:ext>
            </a:extLst>
          </p:cNvPr>
          <p:cNvSpPr/>
          <p:nvPr/>
        </p:nvSpPr>
        <p:spPr>
          <a:xfrm>
            <a:off x="7770966" y="6343177"/>
            <a:ext cx="4001127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</a:t>
            </a:r>
            <a:r>
              <a:rPr lang="en-US" sz="1000" dirty="0" err="1"/>
              <a:t>gnns</a:t>
            </a:r>
            <a:r>
              <a:rPr lang="en-US" sz="1000" dirty="0"/>
              <a:t>/</a:t>
            </a:r>
            <a:r>
              <a:rPr lang="en-US" sz="1000" dirty="0" err="1"/>
              <a:t>gnn</a:t>
            </a:r>
            <a:r>
              <a:rPr lang="en-US" sz="1000" dirty="0"/>
              <a:t>-permutation-</a:t>
            </a:r>
            <a:r>
              <a:rPr lang="en-US" sz="1000" dirty="0" err="1"/>
              <a:t>demo.html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47633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2AAF-62B0-101E-29B0-4403A830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invariance – node level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C58F3-953F-A273-36F1-DE9CC30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86" r="54560" b="53339"/>
          <a:stretch>
            <a:fillRect/>
          </a:stretch>
        </p:blipFill>
        <p:spPr>
          <a:xfrm>
            <a:off x="1143000" y="1595718"/>
            <a:ext cx="3998259" cy="2339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570DD-2789-8A31-7704-4A4F116F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99" r="55578" b="2526"/>
          <a:stretch>
            <a:fillRect/>
          </a:stretch>
        </p:blipFill>
        <p:spPr>
          <a:xfrm>
            <a:off x="1232648" y="4157105"/>
            <a:ext cx="3908611" cy="2339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0AF0C5-C2F5-4A8C-BFCE-744292823F1E}"/>
                  </a:ext>
                </a:extLst>
              </p:cNvPr>
              <p:cNvSpPr txBox="1"/>
              <p:nvPr/>
            </p:nvSpPr>
            <p:spPr>
              <a:xfrm>
                <a:off x="5280212" y="3278595"/>
                <a:ext cx="2402542" cy="878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𝐀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0AF0C5-C2F5-4A8C-BFCE-74429282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12" y="3278595"/>
                <a:ext cx="2402542" cy="878510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03C0C57-C37E-009F-ECA8-26B86C17964E}"/>
              </a:ext>
            </a:extLst>
          </p:cNvPr>
          <p:cNvGrpSpPr>
            <a:grpSpLocks noChangeAspect="1"/>
          </p:cNvGrpSpPr>
          <p:nvPr/>
        </p:nvGrpSpPr>
        <p:grpSpPr>
          <a:xfrm>
            <a:off x="7682754" y="2199208"/>
            <a:ext cx="4068964" cy="443198"/>
            <a:chOff x="6534150" y="3407980"/>
            <a:chExt cx="3540125" cy="457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E94864-28C1-CBEB-06A1-818C7F310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8AB8CA-4620-795D-A218-E7A42CC19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C44B01-4770-71F0-562D-8A4BCA3A5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C7F580-27C2-9623-B9F1-89099F650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38211D-375C-3907-4735-1391281EDF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A81721-9E9D-DAF2-0D2D-E27A60C036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CD9F93-35D9-21F7-1DD6-D1BA1823BC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7C86BA-6898-603B-DE83-D3AA30B286E0}"/>
              </a:ext>
            </a:extLst>
          </p:cNvPr>
          <p:cNvGrpSpPr>
            <a:grpSpLocks noChangeAspect="1"/>
          </p:cNvGrpSpPr>
          <p:nvPr/>
        </p:nvGrpSpPr>
        <p:grpSpPr>
          <a:xfrm>
            <a:off x="7589636" y="4996196"/>
            <a:ext cx="4068964" cy="443198"/>
            <a:chOff x="6534150" y="3407980"/>
            <a:chExt cx="3540125" cy="457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A48FD6-B1B0-18B1-DC73-D5B23701F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8D35A3-D03D-B54C-EE3A-7B81F7F686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FAF1F9-3160-5B95-F2A4-0B74A8C81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FFFD22-A3E1-C003-7B5C-F164EA201C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59B31D-4E2A-92E3-236E-CBC2B62EE6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EE5C7F7-D55E-4E13-88E2-6A8BEA796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096C6-B4A7-1C0C-08D9-231A38F09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3C5E859-9192-BB3B-E320-2C68C7F5AEEE}"/>
              </a:ext>
            </a:extLst>
          </p:cNvPr>
          <p:cNvSpPr txBox="1"/>
          <p:nvPr/>
        </p:nvSpPr>
        <p:spPr>
          <a:xfrm>
            <a:off x="7618323" y="3117685"/>
            <a:ext cx="3312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</a:t>
            </a:r>
            <a:r>
              <a:rPr lang="en-US" sz="3600" u="sng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3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72780-0449-A17A-2F75-A08EFF7FBE3D}"/>
              </a:ext>
            </a:extLst>
          </p:cNvPr>
          <p:cNvSpPr txBox="1"/>
          <p:nvPr/>
        </p:nvSpPr>
        <p:spPr>
          <a:xfrm>
            <a:off x="1397040" y="6456882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219ED-B193-F859-F746-92167CCBA63A}"/>
              </a:ext>
            </a:extLst>
          </p:cNvPr>
          <p:cNvSpPr txBox="1"/>
          <p:nvPr/>
        </p:nvSpPr>
        <p:spPr>
          <a:xfrm>
            <a:off x="5660989" y="1552877"/>
            <a:ext cx="1593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any target node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C4E519-0403-7AEE-D760-108F8F0C7665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498969" y="2199208"/>
            <a:ext cx="1958658" cy="44319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8F49E7-8A07-B8F8-9E12-BD6325D7DC07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498969" y="2199208"/>
            <a:ext cx="1958658" cy="281335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3258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B27EA1-28BD-065F-3BC6-E43E0811D1BB}"/>
              </a:ext>
            </a:extLst>
          </p:cNvPr>
          <p:cNvSpPr txBox="1"/>
          <p:nvPr/>
        </p:nvSpPr>
        <p:spPr>
          <a:xfrm>
            <a:off x="1627909" y="2782669"/>
            <a:ext cx="8936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What about </a:t>
            </a:r>
            <a:r>
              <a:rPr lang="en-US" sz="36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graph</a:t>
            </a:r>
            <a:r>
              <a:rPr lang="en-US" sz="3600" dirty="0">
                <a:solidFill>
                  <a:schemeClr val="accent1"/>
                </a:solidFill>
              </a:rPr>
              <a:t> “permutation invariance”?</a:t>
            </a: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Let’s talk about </a:t>
            </a:r>
            <a:r>
              <a:rPr lang="en-US" sz="3600" b="1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equivariance</a:t>
            </a:r>
            <a:r>
              <a:rPr lang="en-US" sz="3600" i="1" dirty="0">
                <a:solidFill>
                  <a:schemeClr val="accent1"/>
                </a:solidFill>
              </a:rPr>
              <a:t>.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8615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C812E-6461-6C91-76F0-AE316703A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A9D9-FBC4-D04C-9C02-02AE3BE9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equivariance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5C692D-9C04-DB98-806D-1C8D3583D1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57211" cy="113127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with shallow embeddings, with </a:t>
                </a:r>
                <a:r>
                  <a:rPr lang="en-US" dirty="0" err="1"/>
                  <a:t>GNN</a:t>
                </a:r>
                <a:r>
                  <a:rPr lang="en-US" dirty="0"/>
                  <a:t> we will learn a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𝐸𝑁𝐶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that maps nodes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to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node is mapped 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-dimensional embedding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5C692D-9C04-DB98-806D-1C8D3583D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57211" cy="1131272"/>
              </a:xfrm>
              <a:blipFill>
                <a:blip r:embed="rId2"/>
                <a:stretch>
                  <a:fillRect l="-2006" t="-1111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72A6B1A-974B-EEFD-5F19-DB7C8619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49688"/>
            <a:ext cx="3000077" cy="3632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AFB8B-C26F-27A3-DCB8-088110A3E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27" y="2749688"/>
            <a:ext cx="3000077" cy="3632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DEC6E-84E8-0613-CDB2-149B0A90E8AF}"/>
              </a:ext>
            </a:extLst>
          </p:cNvPr>
          <p:cNvSpPr txBox="1"/>
          <p:nvPr/>
        </p:nvSpPr>
        <p:spPr>
          <a:xfrm>
            <a:off x="4306087" y="6507347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44269000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5F55-A025-6943-77AD-4BCF1B58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equivariance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3B297-3EF8-5058-617A-DC235DCCB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57211" cy="113127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with shallow embeddings, with </a:t>
                </a:r>
                <a:r>
                  <a:rPr lang="en-US" dirty="0" err="1"/>
                  <a:t>GNN</a:t>
                </a:r>
                <a:r>
                  <a:rPr lang="en-US" dirty="0"/>
                  <a:t> we will learn a function,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𝐸𝑁𝐶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that maps nodes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to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node is mapped 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-dimensional embedding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3B297-3EF8-5058-617A-DC235DCCB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57211" cy="1131272"/>
              </a:xfrm>
              <a:blipFill>
                <a:blip r:embed="rId2"/>
                <a:stretch>
                  <a:fillRect l="-2006" t="-1111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CAC27AB-139D-FFD1-4D6D-3D8A4F07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49688"/>
            <a:ext cx="3000077" cy="3632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A0212-B75B-9F14-56C6-819A3022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27" y="2749688"/>
            <a:ext cx="3000077" cy="3632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27F11-85CF-1FE1-385A-7565A6363988}"/>
              </a:ext>
            </a:extLst>
          </p:cNvPr>
          <p:cNvSpPr txBox="1"/>
          <p:nvPr/>
        </p:nvSpPr>
        <p:spPr>
          <a:xfrm>
            <a:off x="4306087" y="6507347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57EE4B-5193-5B59-0610-B219AA064540}"/>
              </a:ext>
            </a:extLst>
          </p:cNvPr>
          <p:cNvSpPr/>
          <p:nvPr/>
        </p:nvSpPr>
        <p:spPr>
          <a:xfrm>
            <a:off x="1856509" y="3477490"/>
            <a:ext cx="648393" cy="382386"/>
          </a:xfrm>
          <a:prstGeom prst="rect">
            <a:avLst/>
          </a:prstGeom>
          <a:solidFill>
            <a:schemeClr val="accent4">
              <a:lumMod val="90000"/>
              <a:alpha val="25098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48D5EE-DAFB-D522-19E6-25212625F930}"/>
              </a:ext>
            </a:extLst>
          </p:cNvPr>
          <p:cNvSpPr txBox="1"/>
          <p:nvPr/>
        </p:nvSpPr>
        <p:spPr>
          <a:xfrm>
            <a:off x="7787075" y="2730133"/>
            <a:ext cx="387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(Order 1) is in the same position as node 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(Order 2). It should have the same embedding (invariance)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E042B5-5FBF-B562-319B-FE664206ED95}"/>
              </a:ext>
            </a:extLst>
          </p:cNvPr>
          <p:cNvSpPr/>
          <p:nvPr/>
        </p:nvSpPr>
        <p:spPr>
          <a:xfrm>
            <a:off x="2565862" y="4735483"/>
            <a:ext cx="648393" cy="382386"/>
          </a:xfrm>
          <a:prstGeom prst="rect">
            <a:avLst/>
          </a:prstGeom>
          <a:solidFill>
            <a:schemeClr val="accent4">
              <a:lumMod val="90000"/>
              <a:alpha val="25098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6AB11C-F85E-FC6F-4BA0-82AF38D0D6CF}"/>
              </a:ext>
            </a:extLst>
          </p:cNvPr>
          <p:cNvSpPr/>
          <p:nvPr/>
        </p:nvSpPr>
        <p:spPr>
          <a:xfrm>
            <a:off x="5247408" y="3529837"/>
            <a:ext cx="648393" cy="382386"/>
          </a:xfrm>
          <a:prstGeom prst="rect">
            <a:avLst/>
          </a:prstGeom>
          <a:solidFill>
            <a:schemeClr val="accent4">
              <a:lumMod val="90000"/>
              <a:alpha val="25098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CCF5ED-2FF6-A01E-A5DD-8603E13A4F49}"/>
              </a:ext>
            </a:extLst>
          </p:cNvPr>
          <p:cNvSpPr/>
          <p:nvPr/>
        </p:nvSpPr>
        <p:spPr>
          <a:xfrm>
            <a:off x="6417426" y="5802282"/>
            <a:ext cx="648393" cy="382386"/>
          </a:xfrm>
          <a:prstGeom prst="rect">
            <a:avLst/>
          </a:prstGeom>
          <a:solidFill>
            <a:schemeClr val="accent4">
              <a:lumMod val="90000"/>
              <a:alpha val="25098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9681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28D93-D71B-67B3-3920-F467FFCF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2238-12C2-D37B-9307-927E650B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equivariance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99D58-07D5-AA2F-2C9E-980A69311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57211" cy="113127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with shallow embeddings, with </a:t>
                </a:r>
                <a:r>
                  <a:rPr lang="en-US" dirty="0" err="1"/>
                  <a:t>GNN</a:t>
                </a:r>
                <a:r>
                  <a:rPr lang="en-US" dirty="0"/>
                  <a:t> we will learn a function,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𝐸𝑁𝐶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that maps nodes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to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node is mapped 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-dimensional embedding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499D58-07D5-AA2F-2C9E-980A69311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57211" cy="1131272"/>
              </a:xfrm>
              <a:blipFill>
                <a:blip r:embed="rId2"/>
                <a:stretch>
                  <a:fillRect l="-2006" t="-1111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3894E97-61B8-BA83-5DC7-2D98FF75D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49688"/>
            <a:ext cx="3000077" cy="3632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E075F-E40D-0C29-2AFA-93FA00F83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27" y="2749688"/>
            <a:ext cx="3000077" cy="3632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CD6EC-4136-F6B8-8F33-322AC0BCF644}"/>
              </a:ext>
            </a:extLst>
          </p:cNvPr>
          <p:cNvSpPr txBox="1"/>
          <p:nvPr/>
        </p:nvSpPr>
        <p:spPr>
          <a:xfrm>
            <a:off x="4306087" y="6507347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B069A4-8731-EB84-C4D1-0D4B5AEB8E4F}"/>
              </a:ext>
            </a:extLst>
          </p:cNvPr>
          <p:cNvSpPr/>
          <p:nvPr/>
        </p:nvSpPr>
        <p:spPr>
          <a:xfrm>
            <a:off x="3201371" y="3624387"/>
            <a:ext cx="648393" cy="382386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solidFill>
              <a:srgbClr val="004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F069F-D960-C015-C30F-422EB51110B2}"/>
              </a:ext>
            </a:extLst>
          </p:cNvPr>
          <p:cNvSpPr txBox="1"/>
          <p:nvPr/>
        </p:nvSpPr>
        <p:spPr>
          <a:xfrm>
            <a:off x="7787075" y="2730133"/>
            <a:ext cx="387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dirty="0">
                <a:solidFill>
                  <a:srgbClr val="004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(Order 1) is in the same position as node </a:t>
            </a:r>
            <a:r>
              <a:rPr lang="en-US" dirty="0">
                <a:solidFill>
                  <a:srgbClr val="004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(Order 2). It should have the same embedding (invariance)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BEA417-76D0-8350-0021-F0F012C16C37}"/>
              </a:ext>
            </a:extLst>
          </p:cNvPr>
          <p:cNvSpPr/>
          <p:nvPr/>
        </p:nvSpPr>
        <p:spPr>
          <a:xfrm>
            <a:off x="2569604" y="5248141"/>
            <a:ext cx="648393" cy="382386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solidFill>
              <a:srgbClr val="004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44AF2-A7C3-2DB6-8AEB-90FD12C24F02}"/>
              </a:ext>
            </a:extLst>
          </p:cNvPr>
          <p:cNvSpPr/>
          <p:nvPr/>
        </p:nvSpPr>
        <p:spPr>
          <a:xfrm>
            <a:off x="6612362" y="3678440"/>
            <a:ext cx="648393" cy="382386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solidFill>
              <a:srgbClr val="004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9AE1C5-F085-28E5-684A-5377370F9A9B}"/>
              </a:ext>
            </a:extLst>
          </p:cNvPr>
          <p:cNvSpPr/>
          <p:nvPr/>
        </p:nvSpPr>
        <p:spPr>
          <a:xfrm>
            <a:off x="6421173" y="5520139"/>
            <a:ext cx="648393" cy="382386"/>
          </a:xfrm>
          <a:prstGeom prst="rect">
            <a:avLst/>
          </a:prstGeom>
          <a:solidFill>
            <a:srgbClr val="00B050">
              <a:alpha val="25098"/>
            </a:srgbClr>
          </a:solidFill>
          <a:ln>
            <a:solidFill>
              <a:srgbClr val="004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7476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4F69C-96D3-25B5-1901-520B5639B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7B09A-EDD2-9E2E-D0AA-C2723515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equivariance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33A97-3E75-5614-D32D-A8D9BB9426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57211" cy="113127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with shallow embeddings, with </a:t>
                </a:r>
                <a:r>
                  <a:rPr lang="en-US" dirty="0" err="1"/>
                  <a:t>GNN</a:t>
                </a:r>
                <a:r>
                  <a:rPr lang="en-US" dirty="0"/>
                  <a:t> we will learn a function,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𝐸𝑁𝐶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that maps nodes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to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node is mapped 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-dimensional embedding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A33A97-3E75-5614-D32D-A8D9BB9426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57211" cy="1131272"/>
              </a:xfrm>
              <a:blipFill>
                <a:blip r:embed="rId2"/>
                <a:stretch>
                  <a:fillRect l="-2006" t="-1111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611C243-8309-46E0-C00B-A6837215F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49688"/>
            <a:ext cx="3000077" cy="3632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C3D728-BC76-107E-2A29-E0B04606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27" y="2749688"/>
            <a:ext cx="3000077" cy="3632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99F69-B16A-46C8-3F89-1149B6FA78C3}"/>
              </a:ext>
            </a:extLst>
          </p:cNvPr>
          <p:cNvSpPr txBox="1"/>
          <p:nvPr/>
        </p:nvSpPr>
        <p:spPr>
          <a:xfrm>
            <a:off x="4306087" y="6507347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B7C07-7504-D379-D123-539AE7D37B9B}"/>
              </a:ext>
            </a:extLst>
          </p:cNvPr>
          <p:cNvSpPr txBox="1"/>
          <p:nvPr/>
        </p:nvSpPr>
        <p:spPr>
          <a:xfrm>
            <a:off x="7885913" y="2749688"/>
            <a:ext cx="38715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matrix of all node embeddings should be the same except for row shuffling (permutation)</a:t>
            </a:r>
          </a:p>
        </p:txBody>
      </p:sp>
    </p:spTree>
    <p:extLst>
      <p:ext uri="{BB962C8B-B14F-4D97-AF65-F5344CB8AC3E}">
        <p14:creationId xmlns:p14="http://schemas.microsoft.com/office/powerpoint/2010/main" val="25813066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58FB-B79B-437C-F43B-0A14B67B8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97341847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0A8D-97F7-8189-7A52-D60CAB6F0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FAEC-1537-3D23-6102-9A21B756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equivariance</a:t>
            </a:r>
            <a:r>
              <a:rPr lang="en-US" dirty="0"/>
              <a:t> 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61E4F-DCC9-E675-7A9C-C93550482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515600" cy="346049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is a graph adjacency matrix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node feature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the embedding of a node (it’s row in the output matrix) in the same graph position is unchanged for any node ordering,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permutation equivariant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Formally, a function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permutation equivariant</a:t>
                </a:r>
                <a:r>
                  <a:rPr lang="en-US" dirty="0"/>
                  <a:t> if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is a permutation matrix</a:t>
                </a:r>
              </a:p>
              <a:p>
                <a:pPr marL="346075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61E4F-DCC9-E675-7A9C-C93550482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515600" cy="3460499"/>
              </a:xfrm>
              <a:blipFill>
                <a:blip r:embed="rId2"/>
                <a:stretch>
                  <a:fillRect l="-1689" t="-3285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B5AD28B-3425-CA52-FEB3-0A7B7F34400F}"/>
              </a:ext>
            </a:extLst>
          </p:cNvPr>
          <p:cNvSpPr/>
          <p:nvPr/>
        </p:nvSpPr>
        <p:spPr>
          <a:xfrm>
            <a:off x="1328603" y="6284833"/>
            <a:ext cx="4001127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</a:t>
            </a:r>
            <a:r>
              <a:rPr lang="en-US" sz="1000" dirty="0" err="1"/>
              <a:t>gnns</a:t>
            </a:r>
            <a:r>
              <a:rPr lang="en-US" sz="1000" dirty="0"/>
              <a:t>/</a:t>
            </a:r>
            <a:r>
              <a:rPr lang="en-US" sz="1000" dirty="0" err="1"/>
              <a:t>gnn</a:t>
            </a:r>
            <a:r>
              <a:rPr lang="en-US" sz="1000" dirty="0"/>
              <a:t>-permutation-</a:t>
            </a:r>
            <a:r>
              <a:rPr lang="en-US" sz="1000" dirty="0" err="1"/>
              <a:t>demo.html</a:t>
            </a:r>
            <a:endParaRPr lang="en-US" sz="1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599654-2E57-12BB-E922-C6BABCEA59CA}"/>
              </a:ext>
            </a:extLst>
          </p:cNvPr>
          <p:cNvGrpSpPr/>
          <p:nvPr/>
        </p:nvGrpSpPr>
        <p:grpSpPr>
          <a:xfrm>
            <a:off x="5594465" y="3848793"/>
            <a:ext cx="5802284" cy="2436040"/>
            <a:chOff x="726630" y="3204996"/>
            <a:chExt cx="4118793" cy="2436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3AD12CB-B64A-CE6E-C20A-3216A7D3A9AA}"/>
                    </a:ext>
                  </a:extLst>
                </p:cNvPr>
                <p:cNvSpPr txBox="1"/>
                <p:nvPr/>
              </p:nvSpPr>
              <p:spPr>
                <a:xfrm>
                  <a:off x="1532965" y="3825154"/>
                  <a:ext cx="3312458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</m:oMath>
                  </a14:m>
                  <a:r>
                    <a:rPr lang="en-US" sz="28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outputs a node embedding matrix which is permuted in the same manner as </a:t>
                  </a:r>
                  <a14:m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𝐀</m:t>
                      </m:r>
                    </m:oMath>
                  </a14:m>
                  <a:r>
                    <a:rPr lang="en-US" sz="28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3AD12CB-B64A-CE6E-C20A-3216A7D3A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965" y="3825154"/>
                  <a:ext cx="3312458" cy="1815882"/>
                </a:xfrm>
                <a:prstGeom prst="rect">
                  <a:avLst/>
                </a:prstGeom>
                <a:blipFill>
                  <a:blip r:embed="rId3"/>
                  <a:stretch>
                    <a:fillRect t="-3472" r="-1626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361D9E-C521-4A10-99F0-CF24D1A567B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726630" y="3204996"/>
              <a:ext cx="2462564" cy="62015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585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54C6-D422-C10E-EF3E-778B7DB5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invariance and equivariance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7EC8F-E12E-74EB-AE11-86F8CB4F8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39102" cy="205530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Permutation invariant – permute the input, the output is unchanged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𝐏𝐀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Permutation equivariance - permute the input, the output is permuted in the same way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𝐏𝐀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7EC8F-E12E-74EB-AE11-86F8CB4F8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39102" cy="2055306"/>
              </a:xfrm>
              <a:blipFill>
                <a:blip r:embed="rId2"/>
                <a:stretch>
                  <a:fillRect l="-1882" t="-6135" r="-941" b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87198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42D1-6458-102B-947D-08D7944E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702636" cy="886397"/>
          </a:xfrm>
        </p:spPr>
        <p:txBody>
          <a:bodyPr/>
          <a:lstStyle/>
          <a:p>
            <a:r>
              <a:rPr lang="en-US" dirty="0" err="1"/>
              <a:t>GNNs</a:t>
            </a:r>
            <a:r>
              <a:rPr lang="en-US" dirty="0"/>
              <a:t> chain permutation invariant and equivariant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14987-80AB-1822-ADA4-AEB37EE1B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184393"/>
            <a:ext cx="10702635" cy="5014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43339-7B5E-6311-795A-68703AA5A94C}"/>
              </a:ext>
            </a:extLst>
          </p:cNvPr>
          <p:cNvSpPr txBox="1"/>
          <p:nvPr/>
        </p:nvSpPr>
        <p:spPr>
          <a:xfrm>
            <a:off x="4306087" y="630784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01285678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83F19-496E-794C-BB1A-6A7D8042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neural networks are permutation sensitive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A5386-DEF8-03CB-76DE-F3946CB71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189720" cy="664797"/>
          </a:xfrm>
        </p:spPr>
        <p:txBody>
          <a:bodyPr/>
          <a:lstStyle/>
          <a:p>
            <a:r>
              <a:rPr lang="en-US" dirty="0"/>
              <a:t>Are common neural network architectures (linear layers, </a:t>
            </a:r>
            <a:r>
              <a:rPr lang="en-US" dirty="0" err="1"/>
              <a:t>MLPs</a:t>
            </a:r>
            <a:r>
              <a:rPr lang="en-US" dirty="0"/>
              <a:t>, </a:t>
            </a:r>
            <a:r>
              <a:rPr lang="en-US" dirty="0" err="1"/>
              <a:t>CNNs</a:t>
            </a:r>
            <a:r>
              <a:rPr lang="en-US" dirty="0"/>
              <a:t>, </a:t>
            </a:r>
            <a:r>
              <a:rPr lang="en-US" dirty="0" err="1"/>
              <a:t>RNNs</a:t>
            </a:r>
            <a:r>
              <a:rPr lang="en-US" dirty="0"/>
              <a:t>) permutation invariant / equivariant? </a:t>
            </a:r>
            <a:r>
              <a:rPr lang="en-US" b="1" dirty="0">
                <a:solidFill>
                  <a:srgbClr val="C00000"/>
                </a:solidFill>
              </a:rPr>
              <a:t>NO!!!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84F04-68CE-AB12-62C4-6ADC32823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987" y="2845933"/>
            <a:ext cx="8856025" cy="2905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7EF5E8-F148-6747-B0EB-0746AC983EA4}"/>
              </a:ext>
            </a:extLst>
          </p:cNvPr>
          <p:cNvSpPr txBox="1"/>
          <p:nvPr/>
        </p:nvSpPr>
        <p:spPr>
          <a:xfrm>
            <a:off x="4306086" y="585616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5594F-DE9C-7DB5-33AC-B57A70F704BC}"/>
              </a:ext>
            </a:extLst>
          </p:cNvPr>
          <p:cNvSpPr txBox="1"/>
          <p:nvPr/>
        </p:nvSpPr>
        <p:spPr>
          <a:xfrm>
            <a:off x="1872440" y="2322713"/>
            <a:ext cx="8447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the input order changes the output. Why?</a:t>
            </a:r>
          </a:p>
        </p:txBody>
      </p:sp>
    </p:spTree>
    <p:extLst>
      <p:ext uri="{BB962C8B-B14F-4D97-AF65-F5344CB8AC3E}">
        <p14:creationId xmlns:p14="http://schemas.microsoft.com/office/powerpoint/2010/main" val="211378354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9323A-8E53-3CD1-860B-B3FC65AF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813A-A5D4-E116-45D3-F53D9A63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neural networks are permutation sensitive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AB6EE-812D-818B-B0BE-FA2EBA4C4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189720" cy="664797"/>
          </a:xfrm>
        </p:spPr>
        <p:txBody>
          <a:bodyPr/>
          <a:lstStyle/>
          <a:p>
            <a:r>
              <a:rPr lang="en-US" dirty="0"/>
              <a:t>Are common neural network architectures (linear layers, </a:t>
            </a:r>
            <a:r>
              <a:rPr lang="en-US" dirty="0" err="1"/>
              <a:t>MLPs</a:t>
            </a:r>
            <a:r>
              <a:rPr lang="en-US" dirty="0"/>
              <a:t>, </a:t>
            </a:r>
            <a:r>
              <a:rPr lang="en-US" dirty="0" err="1"/>
              <a:t>CNNs</a:t>
            </a:r>
            <a:r>
              <a:rPr lang="en-US" dirty="0"/>
              <a:t>, </a:t>
            </a:r>
            <a:r>
              <a:rPr lang="en-US" dirty="0" err="1"/>
              <a:t>RNNs</a:t>
            </a:r>
            <a:r>
              <a:rPr lang="en-US" dirty="0"/>
              <a:t>) permutation invariant / equivariant? </a:t>
            </a:r>
            <a:r>
              <a:rPr lang="en-US" b="1" dirty="0">
                <a:solidFill>
                  <a:srgbClr val="C00000"/>
                </a:solidFill>
              </a:rPr>
              <a:t>NO!!!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574C7-4EB2-780A-496C-CEAF70D7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67" y="2304406"/>
            <a:ext cx="10296665" cy="2066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C488A0-9BE8-C32D-7C86-ED4D095C36F4}"/>
              </a:ext>
            </a:extLst>
          </p:cNvPr>
          <p:cNvSpPr txBox="1"/>
          <p:nvPr/>
        </p:nvSpPr>
        <p:spPr>
          <a:xfrm>
            <a:off x="4415554" y="2068159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AD36A0-AB88-4E92-57AF-353731CB69E0}"/>
              </a:ext>
            </a:extLst>
          </p:cNvPr>
          <p:cNvSpPr txBox="1"/>
          <p:nvPr/>
        </p:nvSpPr>
        <p:spPr>
          <a:xfrm>
            <a:off x="2227811" y="4606961"/>
            <a:ext cx="8345978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why the naïve approach fails for graphs.</a:t>
            </a:r>
          </a:p>
        </p:txBody>
      </p:sp>
    </p:spTree>
    <p:extLst>
      <p:ext uri="{BB962C8B-B14F-4D97-AF65-F5344CB8AC3E}">
        <p14:creationId xmlns:p14="http://schemas.microsoft.com/office/powerpoint/2010/main" val="339752021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78EFB-CD0A-A73D-3DD5-29B4323D8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6ACC-3D07-FD5B-85D6-B97A86E1A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Graph convolution networks</a:t>
            </a:r>
          </a:p>
        </p:txBody>
      </p:sp>
    </p:spTree>
    <p:extLst>
      <p:ext uri="{BB962C8B-B14F-4D97-AF65-F5344CB8AC3E}">
        <p14:creationId xmlns:p14="http://schemas.microsoft.com/office/powerpoint/2010/main" val="128185188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98A5-CCEC-1D2D-9168-3C7B784D8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node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669D7-D8F4-47DE-FD53-36E5462AE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522229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node embeddings based on local network neighborhood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B3824-D035-5252-E3DA-3AEE3840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64262"/>
            <a:ext cx="3622109" cy="3205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7E88A8-BCB3-7D09-7001-1C57AA770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2" y="1958959"/>
            <a:ext cx="5797628" cy="4207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BF08BF-3531-51D3-18CB-BAF9880918B6}"/>
              </a:ext>
            </a:extLst>
          </p:cNvPr>
          <p:cNvSpPr txBox="1"/>
          <p:nvPr/>
        </p:nvSpPr>
        <p:spPr>
          <a:xfrm>
            <a:off x="2157416" y="2094930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EB8B8-B990-B1C7-BC38-DAA3CD2EAF00}"/>
              </a:ext>
            </a:extLst>
          </p:cNvPr>
          <p:cNvSpPr txBox="1"/>
          <p:nvPr/>
        </p:nvSpPr>
        <p:spPr>
          <a:xfrm>
            <a:off x="1164140" y="566928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83389450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629B-351F-6726-34C4-D0D34A8C4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635A-9051-D863-BE5F-956B8148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node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413B5-CE76-FD7F-95DE-6666688AB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522229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node embeddings based on local network neighborhood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B1057-3474-2D2C-C90D-CEFA66FE6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464262"/>
            <a:ext cx="3622109" cy="3205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D6A73-BAC8-C1E8-B190-444D6792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972" y="1958959"/>
            <a:ext cx="5797628" cy="4207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E1EC86-E19B-CFDE-4D50-53A87579398E}"/>
              </a:ext>
            </a:extLst>
          </p:cNvPr>
          <p:cNvSpPr txBox="1"/>
          <p:nvPr/>
        </p:nvSpPr>
        <p:spPr>
          <a:xfrm>
            <a:off x="2157416" y="2094930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1EB69-7670-7950-1E07-DAC90F10F623}"/>
              </a:ext>
            </a:extLst>
          </p:cNvPr>
          <p:cNvSpPr txBox="1"/>
          <p:nvPr/>
        </p:nvSpPr>
        <p:spPr>
          <a:xfrm>
            <a:off x="5901021" y="6214906"/>
            <a:ext cx="4666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1293E6-E886-1AD4-22C3-430D4BA0CF8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234207" y="2862470"/>
            <a:ext cx="1848047" cy="335243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1D2D40-7D12-E4A2-7737-F6684E1625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234207" y="4436828"/>
            <a:ext cx="1760583" cy="177807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1179EC-8844-CEEB-D892-75FFBBEF0303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315200" y="4828029"/>
            <a:ext cx="919007" cy="138687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0A9CE7-F8DC-C1CC-FCA6-4E59E762E77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234207" y="5907819"/>
            <a:ext cx="1689021" cy="30708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02F40A-5988-F8C3-85B0-8282F627928F}"/>
              </a:ext>
            </a:extLst>
          </p:cNvPr>
          <p:cNvSpPr txBox="1"/>
          <p:nvPr/>
        </p:nvSpPr>
        <p:spPr>
          <a:xfrm>
            <a:off x="1148627" y="566928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73795200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501F7-FDD8-4D98-1291-84503956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2903-8F1D-2DA5-19B9-F520E3AB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node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E383A-3885-6607-310C-6BDC9A3E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522229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neighborhood defines a computation 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AB067-C71F-A7ED-D277-91F1E1C4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68" y="1739928"/>
            <a:ext cx="2083222" cy="1899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D97DB3-BAFB-CA0A-901E-C3248C067C9E}"/>
              </a:ext>
            </a:extLst>
          </p:cNvPr>
          <p:cNvSpPr txBox="1"/>
          <p:nvPr/>
        </p:nvSpPr>
        <p:spPr>
          <a:xfrm>
            <a:off x="3239287" y="5825545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757629-E854-A27B-E341-9123C6EC7514}"/>
              </a:ext>
            </a:extLst>
          </p:cNvPr>
          <p:cNvSpPr txBox="1"/>
          <p:nvPr/>
        </p:nvSpPr>
        <p:spPr>
          <a:xfrm>
            <a:off x="9070942" y="1370596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50635F-F26B-7B7C-9CC0-A075A2B1F523}"/>
              </a:ext>
            </a:extLst>
          </p:cNvPr>
          <p:cNvGrpSpPr/>
          <p:nvPr/>
        </p:nvGrpSpPr>
        <p:grpSpPr>
          <a:xfrm>
            <a:off x="1143000" y="2295699"/>
            <a:ext cx="7772400" cy="3427073"/>
            <a:chOff x="1143000" y="2408902"/>
            <a:chExt cx="7772400" cy="34270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8F3FD3-0568-B448-1095-2C69C29D8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4471671"/>
              <a:ext cx="7772400" cy="136430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74AACD-9A01-BD27-1E3F-BD460C5C6DDE}"/>
                </a:ext>
              </a:extLst>
            </p:cNvPr>
            <p:cNvSpPr txBox="1"/>
            <p:nvPr/>
          </p:nvSpPr>
          <p:spPr>
            <a:xfrm>
              <a:off x="1143000" y="2408902"/>
              <a:ext cx="62894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Each node has a unique computation graph based on its neighborhood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B11B50-9CC1-B532-CAB0-E268D35C4CD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287741" y="3363009"/>
              <a:ext cx="276308" cy="11086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B2FDC77-AB49-7BBE-C82C-999D21FA1E5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2966830" y="3363009"/>
              <a:ext cx="1320911" cy="11086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5D9B0F2-A3A1-CE78-CA63-290C5233AC59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287741" y="3363009"/>
              <a:ext cx="1616373" cy="11086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2A77A79-C090-5F82-CB07-29B9CD8F1842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1645920" y="3363009"/>
              <a:ext cx="2641821" cy="11086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A377562-B4EA-4DAF-D12F-F67FDE42AFC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287741" y="3363009"/>
              <a:ext cx="2669650" cy="11086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1B787AA-3D39-C3D4-D850-B14BF9B65B7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287741" y="3363009"/>
              <a:ext cx="3997518" cy="118513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74914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5664-6133-CA9D-52D4-D50A80B9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node aggregation and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B46AC3-EB82-2E46-3428-2807BBA912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515600" cy="166968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Models can be of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arbitrary depth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Nodes have embeddings at each layer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Layer-0 embedding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its input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Layer-k embedding gets information from nodes that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hops (edges) away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B46AC3-EB82-2E46-3428-2807BBA912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515600" cy="1669688"/>
              </a:xfrm>
              <a:blipFill>
                <a:blip r:embed="rId3"/>
                <a:stretch>
                  <a:fillRect l="-1689" t="-7519" b="-8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09E74F5-7DD6-EFF0-28D7-4565916DE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764" y="3182510"/>
            <a:ext cx="4844642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3651A-9353-3CF8-B716-656EF96CB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662" y="3406492"/>
            <a:ext cx="3622109" cy="3205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B8FF9E-867F-3CD9-F479-1E066F3C4616}"/>
              </a:ext>
            </a:extLst>
          </p:cNvPr>
          <p:cNvSpPr txBox="1"/>
          <p:nvPr/>
        </p:nvSpPr>
        <p:spPr>
          <a:xfrm>
            <a:off x="2539078" y="3037160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0887E-4A45-E3D4-43D1-DE4AC3D20A2E}"/>
              </a:ext>
            </a:extLst>
          </p:cNvPr>
          <p:cNvSpPr txBox="1"/>
          <p:nvPr/>
        </p:nvSpPr>
        <p:spPr>
          <a:xfrm>
            <a:off x="6988172" y="661151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0577554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133A-67A7-DA85-3A17-48905D52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CDA36-5606-5A2D-D840-CC628EB99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669306" cy="1080039"/>
              </a:xfrm>
            </p:spPr>
            <p:txBody>
              <a:bodyPr/>
              <a:lstStyle/>
              <a:p>
                <a:r>
                  <a:rPr lang="en-US" dirty="0"/>
                  <a:t>Goal: Map nodes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such that </a:t>
                </a:r>
                <a:r>
                  <a:rPr lang="en-US" i="1" dirty="0"/>
                  <a:t>similar </a:t>
                </a:r>
                <a:r>
                  <a:rPr lang="en-US" dirty="0"/>
                  <a:t>nodes are </a:t>
                </a:r>
                <a:r>
                  <a:rPr lang="en-US" i="1" dirty="0"/>
                  <a:t>close</a:t>
                </a:r>
                <a:r>
                  <a:rPr lang="en-US" dirty="0"/>
                  <a:t> to each other (e.g., have high cosine similarity)</a:t>
                </a:r>
              </a:p>
              <a:p>
                <a:r>
                  <a:rPr lang="en-US" dirty="0"/>
                  <a:t>Task: How to learn the mapping function?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CDA36-5606-5A2D-D840-CC628EB99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669306" cy="1080039"/>
              </a:xfrm>
              <a:blipFill>
                <a:blip r:embed="rId2"/>
                <a:stretch>
                  <a:fillRect l="-2479" t="-10465" r="-2645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6475AE5-CF53-7454-283A-86AE8DA824AD}"/>
              </a:ext>
            </a:extLst>
          </p:cNvPr>
          <p:cNvGrpSpPr/>
          <p:nvPr/>
        </p:nvGrpSpPr>
        <p:grpSpPr>
          <a:xfrm>
            <a:off x="947908" y="2623630"/>
            <a:ext cx="10905784" cy="3291840"/>
            <a:chOff x="997007" y="1377536"/>
            <a:chExt cx="10905784" cy="32918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F12C02-7692-50DD-7895-AF86BB74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007" y="1377536"/>
              <a:ext cx="5545807" cy="32918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FD0450-86DD-63AA-83D5-8999D67C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6017" y="1377536"/>
              <a:ext cx="4916774" cy="3291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578613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D544C-997C-87EA-3392-706B0517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C19A-53F7-C465-E6C1-70F9BB454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node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106E8-A22F-56B2-4AAD-B12598C3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515600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One approach</a:t>
            </a:r>
            <a:r>
              <a:rPr lang="en-US" dirty="0"/>
              <a:t>: Average the </a:t>
            </a:r>
            <a:r>
              <a:rPr lang="en-US" i="1" dirty="0"/>
              <a:t>messages </a:t>
            </a:r>
            <a:r>
              <a:rPr lang="en-US" dirty="0"/>
              <a:t>(feature vectors) from node neighbors and then apply a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78B5C-EA0A-A58B-5E05-237E3361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764" y="2590688"/>
            <a:ext cx="4844642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760F6-1EA3-E86C-CB29-C15126634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62" y="2814670"/>
            <a:ext cx="3622109" cy="3205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FE797A-3818-DD04-87E2-D14591E6A420}"/>
              </a:ext>
            </a:extLst>
          </p:cNvPr>
          <p:cNvSpPr txBox="1"/>
          <p:nvPr/>
        </p:nvSpPr>
        <p:spPr>
          <a:xfrm>
            <a:off x="2539078" y="2445338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120E0-5662-ACA0-382F-50CB0DB3F4BC}"/>
              </a:ext>
            </a:extLst>
          </p:cNvPr>
          <p:cNvSpPr txBox="1"/>
          <p:nvPr/>
        </p:nvSpPr>
        <p:spPr>
          <a:xfrm>
            <a:off x="7095464" y="601968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7AD65-1980-91B9-C05C-1E544575317E}"/>
              </a:ext>
            </a:extLst>
          </p:cNvPr>
          <p:cNvSpPr txBox="1"/>
          <p:nvPr/>
        </p:nvSpPr>
        <p:spPr>
          <a:xfrm>
            <a:off x="4972237" y="2012069"/>
            <a:ext cx="3559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message averaging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F5A688-78E9-0D88-186D-06E859472C94}"/>
              </a:ext>
            </a:extLst>
          </p:cNvPr>
          <p:cNvSpPr txBox="1"/>
          <p:nvPr/>
        </p:nvSpPr>
        <p:spPr>
          <a:xfrm>
            <a:off x="4683629" y="6136642"/>
            <a:ext cx="3559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neural network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E7ABB8-3D21-B88F-9323-3DB2D8361A2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751994" y="2473734"/>
            <a:ext cx="1119797" cy="191053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6F9B8E-2E8B-4CA5-0E07-6AA8DF7CDE1D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463386" y="4976089"/>
            <a:ext cx="764350" cy="116055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38587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13436-1327-ED32-F779-A7FF2B1C3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D870-CA39-4F2A-B20A-5928258E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node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B7FD3-167C-B1E4-E06D-DBA2E515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515600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Self loops</a:t>
            </a:r>
            <a:r>
              <a:rPr lang="en-US" dirty="0"/>
              <a:t>: To reduce loss of self information, self loops are added so that a node’s own feature vector is used in it’s update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CEC269D-47D4-0E5A-299D-52BCB63199D5}"/>
              </a:ext>
            </a:extLst>
          </p:cNvPr>
          <p:cNvGrpSpPr>
            <a:grpSpLocks noChangeAspect="1"/>
          </p:cNvGrpSpPr>
          <p:nvPr/>
        </p:nvGrpSpPr>
        <p:grpSpPr>
          <a:xfrm>
            <a:off x="6290733" y="2464262"/>
            <a:ext cx="3824713" cy="3205018"/>
            <a:chOff x="4207933" y="4000228"/>
            <a:chExt cx="2794000" cy="234130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9A68646-5F1C-2A26-52A4-3B2BB47D5D0F}"/>
                </a:ext>
              </a:extLst>
            </p:cNvPr>
            <p:cNvSpPr/>
            <p:nvPr/>
          </p:nvSpPr>
          <p:spPr>
            <a:xfrm>
              <a:off x="4207933" y="4000228"/>
              <a:ext cx="2794000" cy="2341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35DFF2-4A67-A5C1-CEBD-CC93B1BDD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1" t="53072" r="91756" b="36298"/>
            <a:stretch>
              <a:fillRect/>
            </a:stretch>
          </p:blipFill>
          <p:spPr>
            <a:xfrm>
              <a:off x="4497688" y="5102532"/>
              <a:ext cx="333954" cy="3737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77AA28D-BE59-8D54-5989-4076903D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590" t="49227" r="33325" b="37880"/>
            <a:stretch>
              <a:fillRect/>
            </a:stretch>
          </p:blipFill>
          <p:spPr>
            <a:xfrm>
              <a:off x="4865294" y="5048420"/>
              <a:ext cx="500933" cy="4532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59E5E1-A0EB-9D71-FEC3-E01057B5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1147" t="23311" r="43033" b="67890"/>
            <a:stretch>
              <a:fillRect/>
            </a:stretch>
          </p:blipFill>
          <p:spPr>
            <a:xfrm rot="214175">
              <a:off x="5987655" y="4931669"/>
              <a:ext cx="289056" cy="3093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710DE3-A63C-47CB-4F95-57A9345AC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464" t="52943" r="43491" b="38516"/>
            <a:stretch>
              <a:fillRect/>
            </a:stretch>
          </p:blipFill>
          <p:spPr>
            <a:xfrm>
              <a:off x="5982058" y="5389273"/>
              <a:ext cx="300251" cy="3002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703C8-7DB3-3F37-5D85-0D1E06405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998" t="78954" r="44279" b="11858"/>
            <a:stretch>
              <a:fillRect/>
            </a:stretch>
          </p:blipFill>
          <p:spPr>
            <a:xfrm>
              <a:off x="5965206" y="5866364"/>
              <a:ext cx="333954" cy="32299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A7622F3-218F-ACAA-E989-77F829A2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521" t="53072" r="91756" b="36298"/>
            <a:stretch>
              <a:fillRect/>
            </a:stretch>
          </p:blipFill>
          <p:spPr>
            <a:xfrm>
              <a:off x="5965206" y="4409703"/>
              <a:ext cx="333954" cy="3737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61DDE5-4DE9-BFE2-25FA-F067D25BEF09}"/>
                    </a:ext>
                  </a:extLst>
                </p:cNvPr>
                <p:cNvSpPr txBox="1"/>
                <p:nvPr/>
              </p:nvSpPr>
              <p:spPr>
                <a:xfrm>
                  <a:off x="6476828" y="4442670"/>
                  <a:ext cx="33002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61DDE5-4DE9-BFE2-25FA-F067D25BE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6828" y="4442670"/>
                  <a:ext cx="33002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B1B3E62-987E-4A13-66D3-FED590A93D09}"/>
                    </a:ext>
                  </a:extLst>
                </p:cNvPr>
                <p:cNvSpPr txBox="1"/>
                <p:nvPr/>
              </p:nvSpPr>
              <p:spPr>
                <a:xfrm>
                  <a:off x="6476828" y="4877002"/>
                  <a:ext cx="34919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B1B3E62-987E-4A13-66D3-FED590A93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6828" y="4877002"/>
                  <a:ext cx="349198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0A41685-E2ED-6872-B4B4-E8150BC68D52}"/>
                    </a:ext>
                  </a:extLst>
                </p:cNvPr>
                <p:cNvSpPr txBox="1"/>
                <p:nvPr/>
              </p:nvSpPr>
              <p:spPr>
                <a:xfrm>
                  <a:off x="6476828" y="5361503"/>
                  <a:ext cx="33958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0A41685-E2ED-6872-B4B4-E8150BC68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6828" y="5361503"/>
                  <a:ext cx="339580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494466-41AD-19C4-B3CF-AFFCFE96768E}"/>
                    </a:ext>
                  </a:extLst>
                </p:cNvPr>
                <p:cNvSpPr txBox="1"/>
                <p:nvPr/>
              </p:nvSpPr>
              <p:spPr>
                <a:xfrm>
                  <a:off x="6476828" y="5866364"/>
                  <a:ext cx="35676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C494466-41AD-19C4-B3CF-AFFCFE967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6828" y="5866364"/>
                  <a:ext cx="356764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8E35D9-A8F7-228C-E40F-44B2E3837EE7}"/>
                </a:ext>
              </a:extLst>
            </p:cNvPr>
            <p:cNvSpPr txBox="1"/>
            <p:nvPr/>
          </p:nvSpPr>
          <p:spPr>
            <a:xfrm>
              <a:off x="5797765" y="4000228"/>
              <a:ext cx="1028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Layer-0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B7FC4-61B7-E98C-7B2E-1B8BEF0BF468}"/>
                </a:ext>
              </a:extLst>
            </p:cNvPr>
            <p:cNvCxnSpPr>
              <a:cxnSpLocks/>
              <a:stCxn id="17" idx="1"/>
              <a:endCxn id="12" idx="3"/>
            </p:cNvCxnSpPr>
            <p:nvPr/>
          </p:nvCxnSpPr>
          <p:spPr>
            <a:xfrm flipH="1">
              <a:off x="5366227" y="4596559"/>
              <a:ext cx="598979" cy="67847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12875A-04C2-61FC-BBF3-8C56C1CD9D51}"/>
                </a:ext>
              </a:extLst>
            </p:cNvPr>
            <p:cNvCxnSpPr>
              <a:cxnSpLocks/>
              <a:stCxn id="14" idx="1"/>
              <a:endCxn id="12" idx="3"/>
            </p:cNvCxnSpPr>
            <p:nvPr/>
          </p:nvCxnSpPr>
          <p:spPr>
            <a:xfrm flipH="1">
              <a:off x="5366227" y="5077346"/>
              <a:ext cx="621708" cy="197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A05532E-8BFA-B831-6184-495477819DC5}"/>
                </a:ext>
              </a:extLst>
            </p:cNvPr>
            <p:cNvCxnSpPr>
              <a:cxnSpLocks/>
              <a:stCxn id="15" idx="1"/>
              <a:endCxn id="12" idx="3"/>
            </p:cNvCxnSpPr>
            <p:nvPr/>
          </p:nvCxnSpPr>
          <p:spPr>
            <a:xfrm flipH="1" flipV="1">
              <a:off x="5366227" y="5275033"/>
              <a:ext cx="615831" cy="26436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B7B7CF-CF44-470C-DE36-C9CA61F25CF2}"/>
                </a:ext>
              </a:extLst>
            </p:cNvPr>
            <p:cNvCxnSpPr>
              <a:cxnSpLocks/>
              <a:stCxn id="16" idx="1"/>
              <a:endCxn id="12" idx="3"/>
            </p:cNvCxnSpPr>
            <p:nvPr/>
          </p:nvCxnSpPr>
          <p:spPr>
            <a:xfrm flipH="1" flipV="1">
              <a:off x="5366227" y="5275033"/>
              <a:ext cx="598979" cy="75283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14FEC7-3847-80AF-6387-9B8F3CDF1B54}"/>
                </a:ext>
              </a:extLst>
            </p:cNvPr>
            <p:cNvSpPr txBox="1"/>
            <p:nvPr/>
          </p:nvSpPr>
          <p:spPr>
            <a:xfrm>
              <a:off x="4425323" y="4659758"/>
              <a:ext cx="1028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Layer-1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D5FDBCF5-355C-5414-CE72-2D54C7D514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464262"/>
            <a:ext cx="3622109" cy="320501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F44EEDC-71B9-267B-2E6C-C9FED7BF66FC}"/>
              </a:ext>
            </a:extLst>
          </p:cNvPr>
          <p:cNvSpPr txBox="1"/>
          <p:nvPr/>
        </p:nvSpPr>
        <p:spPr>
          <a:xfrm>
            <a:off x="2550017" y="2121044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1FC801-BCE0-CBB8-7C2D-D8C62CC48EA8}"/>
              </a:ext>
            </a:extLst>
          </p:cNvPr>
          <p:cNvSpPr txBox="1"/>
          <p:nvPr/>
        </p:nvSpPr>
        <p:spPr>
          <a:xfrm>
            <a:off x="4972237" y="2012069"/>
            <a:ext cx="3559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self loop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A098D55-B86E-F55D-6E0E-72F95D7B831B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6751994" y="2473734"/>
            <a:ext cx="1399933" cy="131434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847764F-37C5-B6F5-DADE-4D5D2C31E2AD}"/>
              </a:ext>
            </a:extLst>
          </p:cNvPr>
          <p:cNvSpPr txBox="1"/>
          <p:nvPr/>
        </p:nvSpPr>
        <p:spPr>
          <a:xfrm>
            <a:off x="1490083" y="566928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69505481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CDD1-CA0D-9790-08A3-56F391659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173D-71EE-09E8-FCE8-3F570707A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of graph convolution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956A2C-5669-B01F-B48C-5C5B680764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10111154" cy="514935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single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with neighbors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/>
                  <a:t> be the latent representation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at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input feature vector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At successive layers,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is the number of layers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is a non-linear activation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ctr"/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We can input the final embeddings into any loss function and learn the weight parameters using back propagation and SGD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956A2C-5669-B01F-B48C-5C5B680764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10111154" cy="5149358"/>
              </a:xfrm>
              <a:blipFill>
                <a:blip r:embed="rId3"/>
                <a:stretch>
                  <a:fillRect l="-1757" t="-2457" r="-100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1686169-666B-D81F-2693-EA5D39FDAAE9}"/>
              </a:ext>
            </a:extLst>
          </p:cNvPr>
          <p:cNvGrpSpPr/>
          <p:nvPr/>
        </p:nvGrpSpPr>
        <p:grpSpPr>
          <a:xfrm>
            <a:off x="4766487" y="3444902"/>
            <a:ext cx="4666372" cy="1508301"/>
            <a:chOff x="4758021" y="3090333"/>
            <a:chExt cx="4666372" cy="15083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C839B9-CB4D-DD5F-5812-05B330D0369D}"/>
                </a:ext>
              </a:extLst>
            </p:cNvPr>
            <p:cNvSpPr txBox="1"/>
            <p:nvPr/>
          </p:nvSpPr>
          <p:spPr>
            <a:xfrm>
              <a:off x="4758021" y="4075414"/>
              <a:ext cx="4666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Learnable weight matrix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EC434BA-2094-5EDD-4893-E6E755E08AB4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H="1" flipV="1">
              <a:off x="5817447" y="3615267"/>
              <a:ext cx="348811" cy="57104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16DC7B-BE7B-D256-7931-26B6BA75F341}"/>
                </a:ext>
              </a:extLst>
            </p:cNvPr>
            <p:cNvSpPr/>
            <p:nvPr/>
          </p:nvSpPr>
          <p:spPr>
            <a:xfrm>
              <a:off x="5479480" y="3090333"/>
              <a:ext cx="675934" cy="524934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3EED0E-9477-D164-3212-11166029317F}"/>
              </a:ext>
            </a:extLst>
          </p:cNvPr>
          <p:cNvGrpSpPr/>
          <p:nvPr/>
        </p:nvGrpSpPr>
        <p:grpSpPr>
          <a:xfrm>
            <a:off x="2336555" y="4337024"/>
            <a:ext cx="5034297" cy="1096801"/>
            <a:chOff x="2319621" y="4026767"/>
            <a:chExt cx="5034297" cy="109680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347DD9-95FD-7196-1BAA-55A4AA40FA30}"/>
                </a:ext>
              </a:extLst>
            </p:cNvPr>
            <p:cNvSpPr txBox="1"/>
            <p:nvPr/>
          </p:nvSpPr>
          <p:spPr>
            <a:xfrm>
              <a:off x="3635813" y="4600348"/>
              <a:ext cx="37181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Final node embedding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4A4EBD6-05B0-8386-374D-DF59CD996E9F}"/>
                </a:ext>
              </a:extLst>
            </p:cNvPr>
            <p:cNvCxnSpPr>
              <a:cxnSpLocks/>
              <a:stCxn id="17" idx="1"/>
              <a:endCxn id="19" idx="3"/>
            </p:cNvCxnSpPr>
            <p:nvPr/>
          </p:nvCxnSpPr>
          <p:spPr>
            <a:xfrm flipH="1" flipV="1">
              <a:off x="2810688" y="4289234"/>
              <a:ext cx="825125" cy="572724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14DD24-4685-48D4-C037-A138AFE4ED4A}"/>
                </a:ext>
              </a:extLst>
            </p:cNvPr>
            <p:cNvSpPr/>
            <p:nvPr/>
          </p:nvSpPr>
          <p:spPr>
            <a:xfrm>
              <a:off x="2319621" y="4026767"/>
              <a:ext cx="491067" cy="524934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1586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C321-C48A-1BA4-81B2-C4B08F060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Element-wise vector summation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730E4-355A-E1B8-4873-C1D3C3A2D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5741881" cy="625812"/>
              </a:xfrm>
            </p:spPr>
            <p:txBody>
              <a:bodyPr/>
              <a:lstStyle/>
              <a:p>
                <a:r>
                  <a:rPr lang="en-US" dirty="0"/>
                  <a:t>Previous slide, we had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730E4-355A-E1B8-4873-C1D3C3A2D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5741881" cy="625812"/>
              </a:xfrm>
              <a:blipFill>
                <a:blip r:embed="rId2"/>
                <a:stretch>
                  <a:fillRect l="-3319" t="-76471" b="-1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F406775-C2D4-C29A-D28F-E6C157CE4C25}"/>
              </a:ext>
            </a:extLst>
          </p:cNvPr>
          <p:cNvGrpSpPr/>
          <p:nvPr/>
        </p:nvGrpSpPr>
        <p:grpSpPr>
          <a:xfrm>
            <a:off x="7162405" y="2693021"/>
            <a:ext cx="2098767" cy="228601"/>
            <a:chOff x="6534150" y="3407980"/>
            <a:chExt cx="3540125" cy="4572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1611AF-33A7-5B9D-AD5F-57F73F8B8C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9D930D4-B892-9BB0-2740-05A24A823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8938DD-DFC2-3FF1-2CBB-05939D4BE3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12FB4E-1AB4-CCCE-704B-374CB4283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DBC08F-87AF-B282-43C3-08830DC9F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C021DC-53D2-C998-0193-6E19DDCC07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16395A-AF8A-4B08-B9CE-0EC4DF8FBC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0C201F-BCE8-828E-4A8A-36A9A987C23B}"/>
              </a:ext>
            </a:extLst>
          </p:cNvPr>
          <p:cNvGrpSpPr/>
          <p:nvPr/>
        </p:nvGrpSpPr>
        <p:grpSpPr>
          <a:xfrm>
            <a:off x="7162405" y="1188720"/>
            <a:ext cx="4273953" cy="434671"/>
            <a:chOff x="2687681" y="2720512"/>
            <a:chExt cx="4273953" cy="43467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D0E3CB1-5DEB-62BC-E7A3-BEF753B1DA7E}"/>
                </a:ext>
              </a:extLst>
            </p:cNvPr>
            <p:cNvGrpSpPr/>
            <p:nvPr/>
          </p:nvGrpSpPr>
          <p:grpSpPr>
            <a:xfrm>
              <a:off x="2687681" y="2790878"/>
              <a:ext cx="2098767" cy="228601"/>
              <a:chOff x="6534150" y="3407980"/>
              <a:chExt cx="3540125" cy="4572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6F4FD8-F5E8-2E38-279D-C46E3D9394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7971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A687F56-12E1-7D90-8733-7733C876F8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34150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DDB016-C2DE-5524-E4B3-16A810DE61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1792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70881DA-8D17-51EB-6A6F-FD2DDE9CBD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5613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760FA15-CCA3-E5CF-AE05-1FF1C44332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9434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907DE40-F2BE-163A-6035-39E4C3BCFF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0325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1F73CC-9122-3438-529C-1D0FF6054E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07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248AB64-D3F8-BAFA-0857-5A24AF5AE778}"/>
                    </a:ext>
                  </a:extLst>
                </p:cNvPr>
                <p:cNvSpPr txBox="1"/>
                <p:nvPr/>
              </p:nvSpPr>
              <p:spPr>
                <a:xfrm>
                  <a:off x="4786448" y="2720512"/>
                  <a:ext cx="2175186" cy="434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a14:m>
                  <a:r>
                    <a:rPr lang="en-US" dirty="0"/>
                    <a:t> embedding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248AB64-D3F8-BAFA-0857-5A24AF5AE7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6448" y="2720512"/>
                  <a:ext cx="2175186" cy="434671"/>
                </a:xfrm>
                <a:prstGeom prst="rect">
                  <a:avLst/>
                </a:prstGeom>
                <a:blipFill>
                  <a:blip r:embed="rId3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869E83-94E1-DA52-6202-810FA930FFB2}"/>
              </a:ext>
            </a:extLst>
          </p:cNvPr>
          <p:cNvGrpSpPr/>
          <p:nvPr/>
        </p:nvGrpSpPr>
        <p:grpSpPr>
          <a:xfrm>
            <a:off x="7162405" y="1656274"/>
            <a:ext cx="2098767" cy="228601"/>
            <a:chOff x="6534150" y="3407980"/>
            <a:chExt cx="3540125" cy="4572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3122D11-2894-07EE-9FA1-67EA938CC0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A55EE9-91C6-5D55-27FF-3BDC40D6D8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D99079-0F18-759B-91D6-E9048FF504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BE52296-0F09-890F-AB71-A7C2DE6BF3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89BA55-B645-F233-F36D-691BB3B462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A53B31-3A95-2A29-E13B-94C2F32509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2433E9-1A41-7292-C0BD-FCD79F08BD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238480-CFAC-398B-0E21-3566E46412BA}"/>
                  </a:ext>
                </a:extLst>
              </p:cNvPr>
              <p:cNvSpPr txBox="1"/>
              <p:nvPr/>
            </p:nvSpPr>
            <p:spPr>
              <a:xfrm>
                <a:off x="9261172" y="1585908"/>
                <a:ext cx="2175186" cy="434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embedding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A238480-CFAC-398B-0E21-3566E4641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172" y="1585908"/>
                <a:ext cx="2175186" cy="434671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9C0AA74-212F-DB04-C609-09CC22962827}"/>
              </a:ext>
            </a:extLst>
          </p:cNvPr>
          <p:cNvGrpSpPr/>
          <p:nvPr/>
        </p:nvGrpSpPr>
        <p:grpSpPr>
          <a:xfrm>
            <a:off x="7162405" y="2094208"/>
            <a:ext cx="2098767" cy="228601"/>
            <a:chOff x="6534150" y="3407980"/>
            <a:chExt cx="3540125" cy="457200"/>
          </a:xfrm>
          <a:solidFill>
            <a:srgbClr val="4BA047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0659B41-102D-9C11-833B-1AA0B886C4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B896D1-5145-CFA1-FC7E-6A264510B1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33FFBC-C76B-8205-FC43-4271F4D63A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5ABD65-9D2E-2F03-A1C1-A268BACA48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528F619-77AF-1101-C354-EF699B980A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2239F3-9AEF-5B14-93F2-162CD92178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BF3A0D-24D3-B585-54BE-9B46D23F44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1E0C7D-FD9A-C2EF-262F-18F3E33308E3}"/>
                  </a:ext>
                </a:extLst>
              </p:cNvPr>
              <p:cNvSpPr txBox="1"/>
              <p:nvPr/>
            </p:nvSpPr>
            <p:spPr>
              <a:xfrm>
                <a:off x="9261172" y="2023842"/>
                <a:ext cx="2175186" cy="434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embedding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D1E0C7D-FD9A-C2EF-262F-18F3E3330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172" y="2023842"/>
                <a:ext cx="2175186" cy="434671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B8D848-0857-B42E-6FE9-C64A383E3C1F}"/>
                  </a:ext>
                </a:extLst>
              </p:cNvPr>
              <p:cNvSpPr txBox="1"/>
              <p:nvPr/>
            </p:nvSpPr>
            <p:spPr>
              <a:xfrm>
                <a:off x="9377032" y="2570974"/>
                <a:ext cx="2175186" cy="472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embedding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7B8D848-0857-B42E-6FE9-C64A383E3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032" y="2570974"/>
                <a:ext cx="2175186" cy="472694"/>
              </a:xfrm>
              <a:prstGeom prst="rect">
                <a:avLst/>
              </a:prstGeom>
              <a:blipFill>
                <a:blip r:embed="rId6"/>
                <a:stretch>
                  <a:fillRect l="-10465" t="-73684" b="-1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54B4F80-EA8B-0AA5-43DA-0F04683516BC}"/>
              </a:ext>
            </a:extLst>
          </p:cNvPr>
          <p:cNvSpPr/>
          <p:nvPr/>
        </p:nvSpPr>
        <p:spPr>
          <a:xfrm>
            <a:off x="8347315" y="1188720"/>
            <a:ext cx="346487" cy="1787079"/>
          </a:xfrm>
          <a:prstGeom prst="roundRect">
            <a:avLst/>
          </a:prstGeom>
          <a:solidFill>
            <a:schemeClr val="accent4">
              <a:alpha val="2509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8973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20C87-82F6-4736-0CD2-5634DEB40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8B31-A5A9-09E8-46AB-1E440DF3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of graph convolution networks in matrix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31DC7-508A-AD4E-360E-92911B597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19"/>
                <a:ext cx="10397067" cy="553286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It will be more efficient if we can put the update equations in matrix form and leverage sparse matrix operations</a:t>
                </a:r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  <m:e>
                            <m:eqArr>
                              <m:eqArr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d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eqArr>
                          </m:e>
                        </m:eqArr>
                      </m:e>
                    </m:d>
                  </m:oMath>
                </a14:m>
                <a:r>
                  <a:rPr lang="en-US" dirty="0"/>
                  <a:t> be the matrix of latent node representations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Then letting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,:</m:t>
                        </m:r>
                      </m:sub>
                    </m:sSub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row of the adjacency matrix (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,: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Now, let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a diagonal matrix with diagonal entries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also diagonal with entries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Finally, we can write the update function across all nodes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31DC7-508A-AD4E-360E-92911B597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19"/>
                <a:ext cx="10397067" cy="5532861"/>
              </a:xfrm>
              <a:blipFill>
                <a:blip r:embed="rId2"/>
                <a:stretch>
                  <a:fillRect l="-1585" t="-2288" r="-976" b="-30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5009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E183-3F00-2B29-1B2B-95EB48F2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of graph convolution networks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0D3F8-D7F4-253A-49B2-F37704443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447867" cy="371370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From the previous result, we can rewrite the update function over all nodes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dirty="0"/>
              </a:p>
              <a:p>
                <a:pPr marL="346075"/>
                <a:endParaRPr lang="en-US" dirty="0"/>
              </a:p>
              <a:p>
                <a:pPr marL="346075"/>
                <a:endParaRPr lang="en-US" dirty="0"/>
              </a:p>
              <a:p>
                <a:pPr marL="346075"/>
                <a:endParaRPr lang="en-US" dirty="0"/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</m:acc>
                  </m:oMath>
                </a14:m>
                <a:r>
                  <a:rPr lang="en-US" dirty="0"/>
                  <a:t> is sparse which allows computationally efficient sparse matrix multiplication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 all </a:t>
                </a:r>
                <a:r>
                  <a:rPr lang="en-US" dirty="0" err="1"/>
                  <a:t>GNNs</a:t>
                </a:r>
                <a:r>
                  <a:rPr lang="en-US" dirty="0"/>
                  <a:t> can be expressed in matrix form (depends on the neighborhood aggregation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0D3F8-D7F4-253A-49B2-F37704443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447867" cy="3713709"/>
              </a:xfrm>
              <a:blipFill>
                <a:blip r:embed="rId2"/>
                <a:stretch>
                  <a:fillRect l="-1701" t="-3413" r="-1094" b="-4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C6954F2-93DC-8EB8-A338-BBD604538BB7}"/>
              </a:ext>
            </a:extLst>
          </p:cNvPr>
          <p:cNvGrpSpPr/>
          <p:nvPr/>
        </p:nvGrpSpPr>
        <p:grpSpPr>
          <a:xfrm>
            <a:off x="4470400" y="1607196"/>
            <a:ext cx="2879660" cy="1797954"/>
            <a:chOff x="4470400" y="1877537"/>
            <a:chExt cx="2879660" cy="17979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D2D12C-E5CD-3961-AD7B-708A781E9B20}"/>
                </a:ext>
              </a:extLst>
            </p:cNvPr>
            <p:cNvSpPr/>
            <p:nvPr/>
          </p:nvSpPr>
          <p:spPr>
            <a:xfrm>
              <a:off x="6281530" y="1877537"/>
              <a:ext cx="811039" cy="524934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DF4996-3CD3-8DC8-2EC5-70FC7D4A39EA}"/>
                </a:ext>
              </a:extLst>
            </p:cNvPr>
            <p:cNvSpPr txBox="1"/>
            <p:nvPr/>
          </p:nvSpPr>
          <p:spPr>
            <a:xfrm>
              <a:off x="4470400" y="2721384"/>
              <a:ext cx="28796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</a:t>
              </a:r>
            </a:p>
            <a:p>
              <a:pPr algn="ctr"/>
              <a:r>
                <a:rPr lang="en-US" sz="2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aggregation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60CCB41-A6D4-6893-53F9-34B5001FA303}"/>
                </a:ext>
              </a:extLst>
            </p:cNvPr>
            <p:cNvCxnSpPr>
              <a:cxnSpLocks/>
              <a:stCxn id="5" idx="0"/>
              <a:endCxn id="7" idx="2"/>
            </p:cNvCxnSpPr>
            <p:nvPr/>
          </p:nvCxnSpPr>
          <p:spPr>
            <a:xfrm flipV="1">
              <a:off x="5910230" y="2402471"/>
              <a:ext cx="776820" cy="31891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39D9B8-45CD-08E1-258B-799B0D4DAE22}"/>
              </a:ext>
            </a:extLst>
          </p:cNvPr>
          <p:cNvGrpSpPr/>
          <p:nvPr/>
        </p:nvGrpSpPr>
        <p:grpSpPr>
          <a:xfrm>
            <a:off x="848507" y="2060569"/>
            <a:ext cx="2879660" cy="1367067"/>
            <a:chOff x="4470400" y="1877537"/>
            <a:chExt cx="2879660" cy="136706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E2DFA3-F63A-4FA3-53E4-851C70B73F1E}"/>
                </a:ext>
              </a:extLst>
            </p:cNvPr>
            <p:cNvSpPr/>
            <p:nvPr/>
          </p:nvSpPr>
          <p:spPr>
            <a:xfrm>
              <a:off x="6540021" y="1877537"/>
              <a:ext cx="552548" cy="524934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0E1A59-D80A-CD64-5603-22B4303D608E}"/>
                </a:ext>
              </a:extLst>
            </p:cNvPr>
            <p:cNvSpPr txBox="1"/>
            <p:nvPr/>
          </p:nvSpPr>
          <p:spPr>
            <a:xfrm>
              <a:off x="4470400" y="2721384"/>
              <a:ext cx="2879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normalization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D752D-4689-7FD6-E789-31E34824D6D2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V="1">
              <a:off x="5910230" y="2402471"/>
              <a:ext cx="906065" cy="31891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6564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4997-B718-00E4-CB24-5B445EF6F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embeddings are permutation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B620B-C555-08A9-DF26-488179DF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688541" cy="66479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GCN</a:t>
            </a:r>
            <a:r>
              <a:rPr lang="en-US" dirty="0"/>
              <a:t> that computes a given node’s embedding is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independent of the ordering of the node neighbors </a:t>
            </a:r>
            <a:r>
              <a:rPr lang="en-US" dirty="0"/>
              <a:t>due to </a:t>
            </a:r>
            <a:r>
              <a:rPr lang="en-US" dirty="0" err="1"/>
              <a:t>NNet</a:t>
            </a:r>
            <a:r>
              <a:rPr lang="en-US" dirty="0"/>
              <a:t> weight sharing and neighbor averaging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32912-3AF5-00C6-60EC-82B17B9E3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55518"/>
            <a:ext cx="3622109" cy="3205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3F321-678B-E15D-A102-C6025180D36B}"/>
              </a:ext>
            </a:extLst>
          </p:cNvPr>
          <p:cNvSpPr txBox="1"/>
          <p:nvPr/>
        </p:nvSpPr>
        <p:spPr>
          <a:xfrm>
            <a:off x="1185283" y="5660536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3B385-821D-965F-F732-B067C168F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88" y="2455518"/>
            <a:ext cx="6261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6692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C407-0031-E28E-85CD-5095B2157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Embedding matrix of all nodes is permutation equivariant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00FCD-CF6B-9B2F-7522-5E1118B6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17781"/>
            <a:ext cx="10078453" cy="4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3695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0150B-05C2-0630-38D1-DAB594A32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0B7F-1C95-8F21-B1C5-36AF6943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matrix of all nodes is permutation equivariant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EDD48-8825-C8CD-C24A-19CA300DC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4820478" cy="44750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input node features and output embeddings have the same row indices.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know the embedding computation of a given node with a </a:t>
            </a:r>
            <a:r>
              <a:rPr lang="en-US" dirty="0" err="1"/>
              <a:t>GCN</a:t>
            </a:r>
            <a:r>
              <a:rPr lang="en-US" dirty="0"/>
              <a:t> is permutation invariant.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So, permuting moves a given node to a new row in the feature matrix and the adjacency matrix, but also moves the output embedding to the same new row in the embedding matrix.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This is permutation equivariance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06930-784F-D4DB-2CD7-C555FC33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45"/>
          <a:stretch>
            <a:fillRect/>
          </a:stretch>
        </p:blipFill>
        <p:spPr>
          <a:xfrm>
            <a:off x="6096000" y="1317781"/>
            <a:ext cx="5125453" cy="4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4212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CB68-CABD-5249-8F1B-6BF439EA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</a:t>
            </a:r>
            <a:r>
              <a:rPr lang="en-US" dirty="0" err="1"/>
              <a:t>GNN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68EC31-7A12-12D0-2F80-271D00FE8F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93867" cy="479015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Supervised setting</a:t>
                </a:r>
                <a:r>
                  <a:rPr lang="en-US" dirty="0"/>
                  <a:t>: Minimize a loss function,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, with respect to model parameters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node, edge, or graph target value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𝐷𝐸𝐶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𝐸𝑁𝐶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is a composite function that includes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𝐷𝐸𝐶</m:t>
                    </m:r>
                  </m:oMath>
                </a14:m>
                <a:r>
                  <a:rPr lang="en-US" dirty="0"/>
                  <a:t> (typically another </a:t>
                </a:r>
                <a:r>
                  <a:rPr lang="en-US" dirty="0" err="1"/>
                  <a:t>NNet</a:t>
                </a:r>
                <a:r>
                  <a:rPr lang="en-US" dirty="0"/>
                  <a:t>) which outputs the estimate,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given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𝐸𝑁𝐶</m:t>
                    </m:r>
                  </m:oMath>
                </a14:m>
                <a:r>
                  <a:rPr lang="en-US" dirty="0"/>
                  <a:t> output which is a node, edge, or graph embedding from a </a:t>
                </a:r>
                <a:r>
                  <a:rPr lang="en-US" dirty="0" err="1"/>
                  <a:t>GNN</a:t>
                </a:r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is any appropriate loss function, e.g., L2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real number, or cross entropy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categorical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Unsupervised setting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 labels available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graph structure as self-supervision (e.g., link prediction)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68EC31-7A12-12D0-2F80-271D00FE8F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93867" cy="4790157"/>
              </a:xfrm>
              <a:blipFill>
                <a:blip r:embed="rId2"/>
                <a:stretch>
                  <a:fillRect l="-1743" t="-2646" r="-1993" b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601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361D-6223-E9A6-DA10-945E3CB2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4DB2A-0711-F9C2-7742-34F00C9333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46341" cy="156632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an </a:t>
                </a:r>
                <a:r>
                  <a:rPr lang="en-US" i="1" dirty="0"/>
                  <a:t>encoder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𝐸𝑁𝐶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, that maps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to a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a decoder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𝐷𝐸𝐶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dirty="0"/>
                  <a:t> is a similarity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the encoder, decoder, and similarity and train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4DB2A-0711-F9C2-7742-34F00C9333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46341" cy="1566326"/>
              </a:xfrm>
              <a:blipFill>
                <a:blip r:embed="rId2"/>
                <a:stretch>
                  <a:fillRect l="-1786" t="-7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DCFE1DF-B214-9B42-0ACF-CD685E923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491" y="2663969"/>
            <a:ext cx="7620000" cy="3302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94D7AD-DC3C-EC3C-0DA9-771045C48234}"/>
              </a:ext>
            </a:extLst>
          </p:cNvPr>
          <p:cNvSpPr txBox="1"/>
          <p:nvPr/>
        </p:nvSpPr>
        <p:spPr>
          <a:xfrm>
            <a:off x="5163825" y="5966505"/>
            <a:ext cx="1904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Hamilton 2020</a:t>
            </a:r>
          </a:p>
        </p:txBody>
      </p:sp>
    </p:spTree>
    <p:extLst>
      <p:ext uri="{BB962C8B-B14F-4D97-AF65-F5344CB8AC3E}">
        <p14:creationId xmlns:p14="http://schemas.microsoft.com/office/powerpoint/2010/main" val="187807721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8C957-4D45-C4A2-C859-9B8E6357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</a:t>
            </a:r>
            <a:r>
              <a:rPr lang="en-US" dirty="0" err="1"/>
              <a:t>GNN</a:t>
            </a:r>
            <a:r>
              <a:rPr lang="en-US" dirty="0"/>
              <a:t>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B7E85-5C11-34B2-C8A4-5D02287443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93867" cy="285482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One approach is to assume </a:t>
                </a:r>
                <a:r>
                  <a:rPr lang="en-US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similar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nodes should have similar embeddings </a:t>
                </a:r>
                <a:r>
                  <a:rPr lang="en-US" dirty="0"/>
                  <a:t>using cross entropy loss: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𝐳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actual class label based on a similarity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That 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for some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Can apply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any node similarity function</a:t>
                </a:r>
                <a:r>
                  <a:rPr lang="en-US" dirty="0"/>
                  <a:t>, e.g., random walks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B7E85-5C11-34B2-C8A4-5D0228744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93867" cy="2854820"/>
              </a:xfrm>
              <a:blipFill>
                <a:blip r:embed="rId3"/>
                <a:stretch>
                  <a:fillRect l="-1743" t="-19027" b="-23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0550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2878-89AC-B05A-56BC-B91F8087F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 dirty="0" err="1"/>
              <a:t>GNN</a:t>
            </a:r>
            <a:r>
              <a:rPr lang="en-US" dirty="0"/>
              <a:t>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C39D4-8B9E-232E-C04D-9BCA198A6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38733" cy="9971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with standard deep-learning, directly train the model for a supervised task such as node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C1493-B4F6-1E2F-B8F9-D208D856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3060728"/>
            <a:ext cx="3069057" cy="279909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729BA6-B9EE-0F2F-C304-8D4FE1210A1C}"/>
              </a:ext>
            </a:extLst>
          </p:cNvPr>
          <p:cNvSpPr>
            <a:spLocks noChangeAspect="1"/>
          </p:cNvSpPr>
          <p:nvPr/>
        </p:nvSpPr>
        <p:spPr>
          <a:xfrm>
            <a:off x="1659466" y="3877734"/>
            <a:ext cx="640080" cy="643466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B7CB2-D767-241F-207C-137CB779A9C4}"/>
              </a:ext>
            </a:extLst>
          </p:cNvPr>
          <p:cNvSpPr txBox="1"/>
          <p:nvPr/>
        </p:nvSpPr>
        <p:spPr>
          <a:xfrm>
            <a:off x="1440898" y="2291358"/>
            <a:ext cx="2879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Drug-drug interaction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433BF-C235-1A6F-AE20-14A95E918F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8" t="1834"/>
          <a:stretch>
            <a:fillRect/>
          </a:stretch>
        </p:blipFill>
        <p:spPr>
          <a:xfrm>
            <a:off x="5812366" y="3058956"/>
            <a:ext cx="2738967" cy="3303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EC3C17-A82B-BAE2-9AC1-F97AB6DEDE8E}"/>
              </a:ext>
            </a:extLst>
          </p:cNvPr>
          <p:cNvSpPr txBox="1"/>
          <p:nvPr/>
        </p:nvSpPr>
        <p:spPr>
          <a:xfrm>
            <a:off x="5671673" y="2206937"/>
            <a:ext cx="2879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drug safe or toxic?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0FF4E-9672-30C3-9150-AE5CC6F894B5}"/>
              </a:ext>
            </a:extLst>
          </p:cNvPr>
          <p:cNvSpPr txBox="1"/>
          <p:nvPr/>
        </p:nvSpPr>
        <p:spPr>
          <a:xfrm>
            <a:off x="5391936" y="6362712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56053191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DDEF2-CE16-8FA4-BCA2-171CB5FD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577F-FF8E-902B-E9A8-B6C97A48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</a:t>
            </a:r>
            <a:r>
              <a:rPr lang="en-US" dirty="0" err="1"/>
              <a:t>GNN</a:t>
            </a:r>
            <a:r>
              <a:rPr lang="en-US" dirty="0"/>
              <a:t>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B59E9-FED7-3354-4E20-151ECFFF35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38733" cy="396397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Directly train the model for a supervised task such as node (or graph or edge) classification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 cross-entropy loss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𝐷𝐸𝐶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𝐷𝐸𝐶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Loss gradient is computed for composite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𝐷𝐸𝐶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𝐸𝑁𝐶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learning parameters are updated for both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𝐷𝐸𝐶</m:t>
                    </m:r>
                  </m:oMath>
                </a14:m>
                <a:r>
                  <a:rPr lang="en-US" dirty="0"/>
                  <a:t> can be just the identify function, i.e. just 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B59E9-FED7-3354-4E20-151ECFFF3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38733" cy="3963970"/>
              </a:xfrm>
              <a:blipFill>
                <a:blip r:embed="rId2"/>
                <a:stretch>
                  <a:fillRect l="-1902" t="-6709" r="-1359" b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9268C1-13D9-8EC1-0D73-5C0BA75F2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8" t="1834"/>
          <a:stretch>
            <a:fillRect/>
          </a:stretch>
        </p:blipFill>
        <p:spPr>
          <a:xfrm>
            <a:off x="9762194" y="4805862"/>
            <a:ext cx="1439078" cy="1735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BA046F-BA4F-D74A-02CF-BDCA1BAA4656}"/>
              </a:ext>
            </a:extLst>
          </p:cNvPr>
          <p:cNvSpPr txBox="1"/>
          <p:nvPr/>
        </p:nvSpPr>
        <p:spPr>
          <a:xfrm>
            <a:off x="9041903" y="4436530"/>
            <a:ext cx="287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or toxic?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19511DC-DEB1-3B05-D110-80698120D997}"/>
              </a:ext>
            </a:extLst>
          </p:cNvPr>
          <p:cNvGrpSpPr/>
          <p:nvPr/>
        </p:nvGrpSpPr>
        <p:grpSpPr>
          <a:xfrm>
            <a:off x="2988734" y="2459994"/>
            <a:ext cx="3996764" cy="1369116"/>
            <a:chOff x="2988734" y="2459994"/>
            <a:chExt cx="3996764" cy="13691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9C882-2274-B6F9-EAFA-D4A026D1E3B6}"/>
                </a:ext>
              </a:extLst>
            </p:cNvPr>
            <p:cNvSpPr txBox="1"/>
            <p:nvPr/>
          </p:nvSpPr>
          <p:spPr>
            <a:xfrm>
              <a:off x="3569906" y="3429000"/>
              <a:ext cx="20011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class label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2E48075-DBDB-48B0-9AB9-A51DA0B68BF1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H="1" flipV="1">
              <a:off x="3171016" y="2887133"/>
              <a:ext cx="1399471" cy="541867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ABFB21-9AF2-8BA7-43AC-FA8263762712}"/>
                </a:ext>
              </a:extLst>
            </p:cNvPr>
            <p:cNvSpPr/>
            <p:nvPr/>
          </p:nvSpPr>
          <p:spPr>
            <a:xfrm>
              <a:off x="2988734" y="2459994"/>
              <a:ext cx="364564" cy="42713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5F9DD2-BF17-65E7-1225-50C70DCCD9F2}"/>
                </a:ext>
              </a:extLst>
            </p:cNvPr>
            <p:cNvSpPr/>
            <p:nvPr/>
          </p:nvSpPr>
          <p:spPr>
            <a:xfrm>
              <a:off x="6620934" y="2459994"/>
              <a:ext cx="364564" cy="42713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97A5ED-E82A-BD2E-9928-E92EF0E44D0F}"/>
                </a:ext>
              </a:extLst>
            </p:cNvPr>
            <p:cNvCxnSpPr>
              <a:cxnSpLocks/>
              <a:stCxn id="10" idx="0"/>
              <a:endCxn id="19" idx="2"/>
            </p:cNvCxnSpPr>
            <p:nvPr/>
          </p:nvCxnSpPr>
          <p:spPr>
            <a:xfrm flipV="1">
              <a:off x="4570487" y="2887133"/>
              <a:ext cx="2232729" cy="541867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539C5B-2CEF-EAF8-637A-230A71CD3ADE}"/>
              </a:ext>
            </a:extLst>
          </p:cNvPr>
          <p:cNvGrpSpPr/>
          <p:nvPr/>
        </p:nvGrpSpPr>
        <p:grpSpPr>
          <a:xfrm>
            <a:off x="4901710" y="2436550"/>
            <a:ext cx="4691517" cy="1476542"/>
            <a:chOff x="4901710" y="2436550"/>
            <a:chExt cx="4691517" cy="147654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BB29F95-6692-4FA2-0DD4-96DA4782339A}"/>
                </a:ext>
              </a:extLst>
            </p:cNvPr>
            <p:cNvSpPr/>
            <p:nvPr/>
          </p:nvSpPr>
          <p:spPr>
            <a:xfrm>
              <a:off x="4901710" y="2436550"/>
              <a:ext cx="365760" cy="429768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2785F7-F6FF-15AB-0074-828B4A98DDA7}"/>
                </a:ext>
              </a:extLst>
            </p:cNvPr>
            <p:cNvSpPr txBox="1"/>
            <p:nvPr/>
          </p:nvSpPr>
          <p:spPr>
            <a:xfrm>
              <a:off x="7317917" y="3205206"/>
              <a:ext cx="22289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 output (embedding)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2A553A5-FD2E-131B-728F-D29FB2A4800B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H="1" flipV="1">
              <a:off x="5084590" y="2866318"/>
              <a:ext cx="3347792" cy="33888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AEBFA2-64F6-5851-C624-590E30A69AE1}"/>
                </a:ext>
              </a:extLst>
            </p:cNvPr>
            <p:cNvCxnSpPr>
              <a:cxnSpLocks/>
              <a:stCxn id="25" idx="0"/>
              <a:endCxn id="32" idx="2"/>
            </p:cNvCxnSpPr>
            <p:nvPr/>
          </p:nvCxnSpPr>
          <p:spPr>
            <a:xfrm flipV="1">
              <a:off x="8432382" y="2894525"/>
              <a:ext cx="977965" cy="31068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CA2759F-A615-4E6B-A73D-2223A6619A4F}"/>
                </a:ext>
              </a:extLst>
            </p:cNvPr>
            <p:cNvSpPr/>
            <p:nvPr/>
          </p:nvSpPr>
          <p:spPr>
            <a:xfrm>
              <a:off x="9227467" y="2464757"/>
              <a:ext cx="365760" cy="429768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3F6A16C-AE43-7D5A-A51D-40A7F33D5366}"/>
              </a:ext>
            </a:extLst>
          </p:cNvPr>
          <p:cNvSpPr txBox="1"/>
          <p:nvPr/>
        </p:nvSpPr>
        <p:spPr>
          <a:xfrm>
            <a:off x="7972281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59835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BCEB-0238-7941-43D2-F57584F4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model design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96DAA-EAA9-536F-ECA4-9F1E84B21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70186"/>
            <a:ext cx="3069057" cy="279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B578C6-9E8B-F2AD-DAA8-0DC95796A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2" y="1958959"/>
            <a:ext cx="5797628" cy="420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35F94-E3E4-3519-EB08-12D2636DCCE2}"/>
              </a:ext>
            </a:extLst>
          </p:cNvPr>
          <p:cNvSpPr txBox="1"/>
          <p:nvPr/>
        </p:nvSpPr>
        <p:spPr>
          <a:xfrm>
            <a:off x="3403600" y="1400961"/>
            <a:ext cx="6289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Define the neighborhood aggregation function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CB2F9-0ECE-89B1-B9FF-9DDC5533511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48341" y="1801071"/>
            <a:ext cx="3789459" cy="64579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1B271D-99AC-EA12-8B34-2AE73023CD9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48341" y="1801071"/>
            <a:ext cx="3789459" cy="3868209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F7DEB0-8833-34FB-440A-16EA62D8BA4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48341" y="1801071"/>
            <a:ext cx="2621059" cy="1215512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F31CBB-329A-01C9-A9FB-74C122F6420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400800" y="1801071"/>
            <a:ext cx="147541" cy="2356062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F957A38-90DC-3B52-770D-D0439BC6E049}"/>
              </a:ext>
            </a:extLst>
          </p:cNvPr>
          <p:cNvSpPr txBox="1"/>
          <p:nvPr/>
        </p:nvSpPr>
        <p:spPr>
          <a:xfrm>
            <a:off x="2582223" y="6017865"/>
            <a:ext cx="3259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Define a loss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F22EF5-C48C-D49E-9921-199B778B5016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212057" y="4377267"/>
            <a:ext cx="1629833" cy="164059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F4C2A70-A7A3-C757-A9AD-C961A090630D}"/>
              </a:ext>
            </a:extLst>
          </p:cNvPr>
          <p:cNvSpPr txBox="1"/>
          <p:nvPr/>
        </p:nvSpPr>
        <p:spPr>
          <a:xfrm>
            <a:off x="6900283" y="619352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09999512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758F8-F7D2-2375-70CA-1FACA3E0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model design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6686B6-0809-F5F5-3DB2-6B9F7E7D5255}"/>
              </a:ext>
            </a:extLst>
          </p:cNvPr>
          <p:cNvGrpSpPr/>
          <p:nvPr/>
        </p:nvGrpSpPr>
        <p:grpSpPr>
          <a:xfrm>
            <a:off x="1236549" y="1295906"/>
            <a:ext cx="2150532" cy="2091267"/>
            <a:chOff x="1346200" y="2971801"/>
            <a:chExt cx="3069057" cy="28880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5DE54-5B67-C657-201B-E07283E47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6200" y="3060728"/>
              <a:ext cx="3069057" cy="279909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FF0356-185F-4A12-7D7E-E22ED48F72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9466" y="3877734"/>
              <a:ext cx="640080" cy="643466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9AE67A-F9D4-1B8C-514D-A3F06E2BEF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599" y="4004734"/>
              <a:ext cx="640080" cy="643466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F82B2B-6440-B0BB-8DF6-6C870BB72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6466" y="2971801"/>
              <a:ext cx="640080" cy="643466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DDE151-4123-664A-4DB0-70CE1EE8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49" y="3978781"/>
            <a:ext cx="7395696" cy="2390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87CAB7-9ED1-E32C-50A6-D404DEC27B67}"/>
              </a:ext>
            </a:extLst>
          </p:cNvPr>
          <p:cNvSpPr txBox="1"/>
          <p:nvPr/>
        </p:nvSpPr>
        <p:spPr>
          <a:xfrm>
            <a:off x="3606591" y="2130919"/>
            <a:ext cx="657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 Select training nodes and train the model with SGD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606EC-AB0A-5541-235C-2AFA2140DEFB}"/>
              </a:ext>
            </a:extLst>
          </p:cNvPr>
          <p:cNvSpPr txBox="1"/>
          <p:nvPr/>
        </p:nvSpPr>
        <p:spPr>
          <a:xfrm>
            <a:off x="2991445" y="63693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2732985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19753-E69D-554F-19B4-46C43B056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GCN</a:t>
            </a:r>
            <a:r>
              <a:rPr lang="en-US" dirty="0"/>
              <a:t> embedding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27EC4-0D21-8372-4149-98AD5051C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829800" cy="332399"/>
          </a:xfrm>
        </p:spPr>
        <p:txBody>
          <a:bodyPr/>
          <a:lstStyle/>
          <a:p>
            <a:r>
              <a:rPr lang="en-US" dirty="0"/>
              <a:t>Once the model is trained, we can generate embeddings for </a:t>
            </a:r>
            <a:r>
              <a:rPr lang="en-US" b="1" dirty="0">
                <a:solidFill>
                  <a:srgbClr val="C00000"/>
                </a:solidFill>
              </a:rPr>
              <a:t>any</a:t>
            </a:r>
            <a:r>
              <a:rPr lang="en-US" dirty="0"/>
              <a:t> nodes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61C441-E04D-DBE0-9A6D-BEB712C0D898}"/>
              </a:ext>
            </a:extLst>
          </p:cNvPr>
          <p:cNvGrpSpPr/>
          <p:nvPr/>
        </p:nvGrpSpPr>
        <p:grpSpPr>
          <a:xfrm>
            <a:off x="1143000" y="2102002"/>
            <a:ext cx="1599784" cy="1633561"/>
            <a:chOff x="1346200" y="2971801"/>
            <a:chExt cx="3069057" cy="28880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9F6F5D-D8BA-7536-C58A-CD853287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6200" y="3060728"/>
              <a:ext cx="3069057" cy="2799094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45C0F3B-5932-0495-BC36-A65FC867C1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9466" y="3877734"/>
              <a:ext cx="640080" cy="643466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AECB58-7117-B8B1-892A-D015887822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0599" y="4004734"/>
              <a:ext cx="640080" cy="643466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E49DC2-8548-E52C-185F-099988B8C4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6466" y="2971801"/>
              <a:ext cx="640080" cy="643466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F4C40F-C476-578A-F3F6-9AB58240B40C}"/>
              </a:ext>
            </a:extLst>
          </p:cNvPr>
          <p:cNvGrpSpPr/>
          <p:nvPr/>
        </p:nvGrpSpPr>
        <p:grpSpPr>
          <a:xfrm>
            <a:off x="3191028" y="1780144"/>
            <a:ext cx="4938660" cy="1966619"/>
            <a:chOff x="2952273" y="1957944"/>
            <a:chExt cx="4938660" cy="19666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126218-D175-CD72-627C-6ABC932863FC}"/>
                </a:ext>
              </a:extLst>
            </p:cNvPr>
            <p:cNvSpPr txBox="1"/>
            <p:nvPr/>
          </p:nvSpPr>
          <p:spPr>
            <a:xfrm>
              <a:off x="3871143" y="1957944"/>
              <a:ext cx="28689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B427C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Nodes seen in training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09984F-47EF-AB9D-FDE5-71E072273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2273" y="2328229"/>
              <a:ext cx="4938660" cy="159633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98369-1C6A-5343-C597-5A73E08D9968}"/>
              </a:ext>
            </a:extLst>
          </p:cNvPr>
          <p:cNvGrpSpPr/>
          <p:nvPr/>
        </p:nvGrpSpPr>
        <p:grpSpPr>
          <a:xfrm>
            <a:off x="3629847" y="3964544"/>
            <a:ext cx="3829050" cy="1996389"/>
            <a:chOff x="8173506" y="1957944"/>
            <a:chExt cx="3829050" cy="19963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5324DB-CF60-997C-245C-3B47C9FFE8ED}"/>
                </a:ext>
              </a:extLst>
            </p:cNvPr>
            <p:cNvSpPr txBox="1"/>
            <p:nvPr/>
          </p:nvSpPr>
          <p:spPr>
            <a:xfrm>
              <a:off x="8458197" y="1957944"/>
              <a:ext cx="3259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Nodes not seen in training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32F314-BD48-477C-1CA9-D0A4F154A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3506" y="2358054"/>
              <a:ext cx="3829050" cy="159627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86E63B4-CF3B-FFFA-CA46-75F8A312E150}"/>
              </a:ext>
            </a:extLst>
          </p:cNvPr>
          <p:cNvSpPr txBox="1"/>
          <p:nvPr/>
        </p:nvSpPr>
        <p:spPr>
          <a:xfrm>
            <a:off x="8129688" y="4685739"/>
            <a:ext cx="2015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this possible?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228034-7188-EA94-6B13-26F65A196AF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7552267" y="5162793"/>
            <a:ext cx="577421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422392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218FD-C92E-1F19-EBEC-46BAC5F1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GCN</a:t>
            </a:r>
            <a:r>
              <a:rPr lang="en-US" dirty="0"/>
              <a:t> inductive capacity for unseen or new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0C53C-BCE5-5E4F-5DC1-7CDF8433D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515600" cy="445262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same aggregation learning parameters are shared for all nodes (or edges)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Different parameters at each layer,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does this imply in the math?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F0C53C-BCE5-5E4F-5DC1-7CDF8433D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515600" cy="4452629"/>
              </a:xfrm>
              <a:blipFill>
                <a:blip r:embed="rId2"/>
                <a:stretch>
                  <a:fillRect l="-1689" t="-2841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890245-1C2F-3F07-EA0E-63AE83815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766" y="2484031"/>
            <a:ext cx="6612467" cy="2846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053C66-C878-1B4F-F7FC-8BCF34B90B08}"/>
              </a:ext>
            </a:extLst>
          </p:cNvPr>
          <p:cNvSpPr txBox="1"/>
          <p:nvPr/>
        </p:nvSpPr>
        <p:spPr>
          <a:xfrm>
            <a:off x="4306086" y="5355297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3687855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902C-F743-7F2B-8968-F56277FE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GCN</a:t>
            </a:r>
            <a:r>
              <a:rPr lang="en-US" dirty="0"/>
              <a:t> inductive capacity for unseen or new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80E66-B413-85BE-93C1-7A62947D6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314830" cy="4582601"/>
              </a:xfrm>
            </p:spPr>
            <p:txBody>
              <a:bodyPr/>
              <a:lstStyle/>
              <a:p>
                <a:r>
                  <a:rPr lang="en-US" dirty="0"/>
                  <a:t>Recall the math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𝐀</m:t>
                            </m:r>
                          </m:e>
                        </m:acc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𝐇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</m:sup>
                    </m:sSup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the latent embedding dimensions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, respectively</a:t>
                </a:r>
              </a:p>
              <a:p>
                <a:r>
                  <a:rPr lang="en-US" dirty="0"/>
                  <a:t>The operation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C00000"/>
                    </a:solidFill>
                  </a:rPr>
                  <a:t>The weight matrix is not dependent on the adjacency matrix dimensions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We can create a new adjacency matrix to add or remove nodes (and edges) and process it with the same trained model to get embeddings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80E66-B413-85BE-93C1-7A62947D6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314830" cy="4582601"/>
              </a:xfrm>
              <a:blipFill>
                <a:blip r:embed="rId2"/>
                <a:stretch>
                  <a:fillRect l="-1845" t="-829" r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129705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B9BC-4DCD-9FCC-F2D9-1B0236B5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GCN</a:t>
            </a:r>
            <a:r>
              <a:rPr lang="en-US" dirty="0"/>
              <a:t> inductive capacity for unseen or new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C9CEC-0085-62EC-1E72-D4F44C44E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967810"/>
            <a:ext cx="10905067" cy="18158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applications have dynamic graphs (social networks, device networks)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generate new embeddings as needed and pass into downstream inference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Assumes new nodes have same features and inter-node similarity properties 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600B1-27BE-EEF3-FA0E-A32B5327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332881"/>
            <a:ext cx="9169400" cy="3385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59C5A0-E1E4-115B-8B57-002873454E7A}"/>
              </a:ext>
            </a:extLst>
          </p:cNvPr>
          <p:cNvSpPr txBox="1"/>
          <p:nvPr/>
        </p:nvSpPr>
        <p:spPr>
          <a:xfrm>
            <a:off x="4306087" y="470620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83275616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3AD7-EE92-4E9B-D9D0-2860CC68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GCN</a:t>
            </a:r>
            <a:r>
              <a:rPr lang="en-US" dirty="0"/>
              <a:t> inductive capacity for new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ADA0D-E071-14C4-2084-0FEAA4949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66867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Inductive node embeddings can generalize to an entirely unseen graph (it’s just a new adjacency matrix)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train on known drug molecules and generate embeddings new molecules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8B96C-7A87-4AAE-065F-6F305AD4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47454"/>
            <a:ext cx="7772400" cy="3170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06063F-0DA0-3B66-908F-E992BAFE89C3}"/>
              </a:ext>
            </a:extLst>
          </p:cNvPr>
          <p:cNvSpPr txBox="1"/>
          <p:nvPr/>
        </p:nvSpPr>
        <p:spPr>
          <a:xfrm>
            <a:off x="4386520" y="6118013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4201643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9B02-4268-513F-7A85-FD54F1C07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B5CA-22AA-E259-C9BB-A8FB225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81031-EC79-31A2-07F8-F2D748EF8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056223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Simplest approach, the encoder is just a lookup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6AD925-D778-E3AB-4393-D9779B66FD65}"/>
              </a:ext>
            </a:extLst>
          </p:cNvPr>
          <p:cNvGrpSpPr/>
          <p:nvPr/>
        </p:nvGrpSpPr>
        <p:grpSpPr>
          <a:xfrm>
            <a:off x="1833794" y="2081288"/>
            <a:ext cx="8828315" cy="3306397"/>
            <a:chOff x="2649582" y="3264629"/>
            <a:chExt cx="8828315" cy="330639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C244C4-FDB2-D6D0-79FE-9AFB84448AAD}"/>
                </a:ext>
              </a:extLst>
            </p:cNvPr>
            <p:cNvSpPr/>
            <p:nvPr/>
          </p:nvSpPr>
          <p:spPr>
            <a:xfrm>
              <a:off x="3753394" y="3666308"/>
              <a:ext cx="3962400" cy="20987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AE4408-21C8-5CA8-0C86-1194BB1C621E}"/>
                </a:ext>
              </a:extLst>
            </p:cNvPr>
            <p:cNvGrpSpPr/>
            <p:nvPr/>
          </p:nvGrpSpPr>
          <p:grpSpPr>
            <a:xfrm rot="16200000">
              <a:off x="3693521" y="4601390"/>
              <a:ext cx="2098767" cy="228601"/>
              <a:chOff x="6534150" y="3407980"/>
              <a:chExt cx="3540125" cy="4572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3393F2-CD74-D33E-37CE-73A469D86C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7971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BBF6AA-D360-1176-127A-D9F5477D62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34150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0A6630-9CD4-3013-16BF-D6B0BB57C3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1792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4F0622-8CFF-B22D-290E-4AB8DF11AF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5613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AB7A14-C995-C832-190E-5271C9F2DB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9434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741F58-0F55-A6C1-1BA2-EF32C4EB53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0325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BEA988-87AC-E928-4EA3-2D862F63BF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07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B14843-70B1-8135-A3F6-FBA0A406AFBB}"/>
                    </a:ext>
                  </a:extLst>
                </p:cNvPr>
                <p:cNvSpPr txBox="1"/>
                <p:nvPr/>
              </p:nvSpPr>
              <p:spPr>
                <a:xfrm>
                  <a:off x="2649582" y="4302573"/>
                  <a:ext cx="955766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𝐙</m:t>
                      </m:r>
                    </m:oMath>
                  </a14:m>
                  <a:r>
                    <a:rPr lang="en-US" sz="4800" dirty="0"/>
                    <a:t>=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B14843-70B1-8135-A3F6-FBA0A406A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582" y="4302573"/>
                  <a:ext cx="955766" cy="830997"/>
                </a:xfrm>
                <a:prstGeom prst="rect">
                  <a:avLst/>
                </a:prstGeom>
                <a:blipFill>
                  <a:blip r:embed="rId2"/>
                  <a:stretch>
                    <a:fillRect l="-9211" t="-16418" r="-26316" b="-37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437E8CB7-5780-8FF0-E7B0-FABE8EA366B7}"/>
                </a:ext>
              </a:extLst>
            </p:cNvPr>
            <p:cNvSpPr/>
            <p:nvPr/>
          </p:nvSpPr>
          <p:spPr>
            <a:xfrm rot="16200000">
              <a:off x="5599070" y="4101194"/>
              <a:ext cx="271052" cy="3962400"/>
            </a:xfrm>
            <a:prstGeom prst="leftBrace">
              <a:avLst>
                <a:gd name="adj1" fmla="val 8333"/>
                <a:gd name="adj2" fmla="val 48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DFF9BF-6769-DBCD-2FA9-E7B2CB4B7FBC}"/>
                    </a:ext>
                  </a:extLst>
                </p:cNvPr>
                <p:cNvSpPr txBox="1"/>
                <p:nvPr/>
              </p:nvSpPr>
              <p:spPr>
                <a:xfrm>
                  <a:off x="4561114" y="6201694"/>
                  <a:ext cx="27105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dirty="0"/>
                    <a:t> columns (one per node)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DFF9BF-6769-DBCD-2FA9-E7B2CB4B7F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114" y="6201694"/>
                  <a:ext cx="2710543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667" r="-93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54CB69-78EF-8B3B-FBBC-C465C0052DEC}"/>
                </a:ext>
              </a:extLst>
            </p:cNvPr>
            <p:cNvSpPr txBox="1"/>
            <p:nvPr/>
          </p:nvSpPr>
          <p:spPr>
            <a:xfrm>
              <a:off x="6156961" y="4983217"/>
              <a:ext cx="1418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embedding 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DC45B26-DF56-7DF1-ADB6-0EBB3BA0CC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3886" y="3484515"/>
              <a:ext cx="2002971" cy="106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F35257E-885D-7B02-D0BF-00E4CF08059C}"/>
                    </a:ext>
                  </a:extLst>
                </p:cNvPr>
                <p:cNvSpPr txBox="1"/>
                <p:nvPr/>
              </p:nvSpPr>
              <p:spPr>
                <a:xfrm>
                  <a:off x="6908073" y="3264629"/>
                  <a:ext cx="45698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column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dirty="0"/>
                    <a:t> is the embedding vector for node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F35257E-885D-7B02-D0BF-00E4CF080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8073" y="3264629"/>
                  <a:ext cx="4569824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E29F43CD-5067-ACCF-FC88-E76EB1D17D86}"/>
                </a:ext>
              </a:extLst>
            </p:cNvPr>
            <p:cNvSpPr/>
            <p:nvPr/>
          </p:nvSpPr>
          <p:spPr>
            <a:xfrm rot="10800000">
              <a:off x="7770764" y="3633961"/>
              <a:ext cx="228602" cy="2181351"/>
            </a:xfrm>
            <a:prstGeom prst="leftBrace">
              <a:avLst>
                <a:gd name="adj1" fmla="val 8333"/>
                <a:gd name="adj2" fmla="val 48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EB1612-E1E8-DFF3-6506-DBFF1251C7EE}"/>
                    </a:ext>
                  </a:extLst>
                </p:cNvPr>
                <p:cNvSpPr txBox="1"/>
                <p:nvPr/>
              </p:nvSpPr>
              <p:spPr>
                <a:xfrm>
                  <a:off x="7999366" y="4570730"/>
                  <a:ext cx="33291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dirty="0"/>
                    <a:t> rows (embedding dimension)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EB1612-E1E8-DFF3-6506-DBFF1251C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9366" y="4570730"/>
                  <a:ext cx="332912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655008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853F-20AD-D548-BC8F-DF5D4738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711EE-D2BE-E1F6-A1B7-7AB6A9459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51333" cy="741742"/>
          </a:xfrm>
        </p:spPr>
        <p:txBody>
          <a:bodyPr/>
          <a:lstStyle/>
          <a:p>
            <a:r>
              <a:rPr lang="en-US" dirty="0"/>
              <a:t>Interactive visualizations </a:t>
            </a:r>
          </a:p>
          <a:p>
            <a:r>
              <a:rPr lang="en-US" dirty="0">
                <a:hlinkClick r:id="rId2"/>
              </a:rPr>
              <a:t>https://visual-intelligence-</a:t>
            </a:r>
            <a:r>
              <a:rPr lang="en-US" dirty="0" err="1">
                <a:hlinkClick r:id="rId2"/>
              </a:rPr>
              <a:t>umn.github.io</a:t>
            </a:r>
            <a:r>
              <a:rPr lang="en-US" dirty="0">
                <a:hlinkClick r:id="rId2"/>
              </a:rPr>
              <a:t>/GNN-101/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4DF96-EF92-6C88-A713-5831669C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2035904"/>
            <a:ext cx="6934200" cy="452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52437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45E0-E52A-56A8-6192-93AB3593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embedding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90921-1E3F-DBC7-5530-8D250F378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73235" cy="148348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Transductive (not inductive) method – cannot generate embeddings for nodes / graphs not seen in training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 parameter sharing,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parameters required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Do not incorporate node features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390921-1E3F-DBC7-5530-8D250F378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73235" cy="1483483"/>
              </a:xfrm>
              <a:blipFill>
                <a:blip r:embed="rId2"/>
                <a:stretch>
                  <a:fillRect l="-1781" t="-8475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E6D3CDE-5BC6-BDF2-F921-16EC0EFF472A}"/>
              </a:ext>
            </a:extLst>
          </p:cNvPr>
          <p:cNvSpPr txBox="1"/>
          <p:nvPr/>
        </p:nvSpPr>
        <p:spPr>
          <a:xfrm>
            <a:off x="1143000" y="616115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55B9B-B42D-4E5F-E0A9-FD373605C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453" y="3050525"/>
            <a:ext cx="2906921" cy="3079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08125B-5BDD-2E47-11E7-D524D7BE7DC9}"/>
              </a:ext>
            </a:extLst>
          </p:cNvPr>
          <p:cNvSpPr txBox="1"/>
          <p:nvPr/>
        </p:nvSpPr>
        <p:spPr>
          <a:xfrm>
            <a:off x="5205583" y="3050525"/>
            <a:ext cx="525175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Node feature vector </a:t>
            </a:r>
          </a:p>
          <a:p>
            <a:r>
              <a:rPr lang="en-US" sz="2000" dirty="0"/>
              <a:t>(e.g. protein properties in a protein-protein interaction graph) </a:t>
            </a:r>
          </a:p>
          <a:p>
            <a:endParaRPr lang="en-US" dirty="0"/>
          </a:p>
          <a:p>
            <a:r>
              <a:rPr lang="en-US" sz="2000" dirty="0"/>
              <a:t>Matrix factorization / random walk embeddings do not incorporate such node features</a:t>
            </a:r>
          </a:p>
          <a:p>
            <a:endParaRPr lang="en-US" sz="2000" dirty="0"/>
          </a:p>
          <a:p>
            <a:r>
              <a:rPr lang="en-US" sz="2000" dirty="0"/>
              <a:t>Solution: Graph neural networks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17DAC1-13E1-54CB-ED12-8A15A617A1FC}"/>
              </a:ext>
            </a:extLst>
          </p:cNvPr>
          <p:cNvCxnSpPr>
            <a:cxnSpLocks/>
          </p:cNvCxnSpPr>
          <p:nvPr/>
        </p:nvCxnSpPr>
        <p:spPr>
          <a:xfrm flipH="1">
            <a:off x="2264313" y="3212772"/>
            <a:ext cx="2941270" cy="29260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48883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165BB-1E07-408C-3794-15DDB817E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583D5-113F-5C5B-FC96-75F66583C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Deep learning meets graphs</a:t>
            </a:r>
          </a:p>
        </p:txBody>
      </p:sp>
    </p:spTree>
    <p:extLst>
      <p:ext uri="{BB962C8B-B14F-4D97-AF65-F5344CB8AC3E}">
        <p14:creationId xmlns:p14="http://schemas.microsoft.com/office/powerpoint/2010/main" val="9358414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09D92-5C69-B60D-7038-E4A1C683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graph encoders (going beyond shallow embeddings)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4B698-AA1E-AB28-0704-76565C365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99320" cy="358251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Today, we begin discussing graph neural networks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Field of deep learning approaches for graph data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defining characteristic is the encoder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may also use a decoder (though not always),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𝐷𝐸𝐶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dirty="0"/>
                  <a:t> can be any node similarity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4B698-AA1E-AB28-0704-76565C365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99320" cy="3582519"/>
              </a:xfrm>
              <a:blipFill>
                <a:blip r:embed="rId2"/>
                <a:stretch>
                  <a:fillRect l="-1813" t="-3534" b="-9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5B2B4E4-1CBC-5632-FA80-ADA77481882E}"/>
              </a:ext>
            </a:extLst>
          </p:cNvPr>
          <p:cNvGrpSpPr/>
          <p:nvPr/>
        </p:nvGrpSpPr>
        <p:grpSpPr>
          <a:xfrm>
            <a:off x="3032760" y="2709762"/>
            <a:ext cx="6126480" cy="1200329"/>
            <a:chOff x="3332480" y="2598002"/>
            <a:chExt cx="612648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E71940-2F8D-D158-548A-57601A97FB08}"/>
                    </a:ext>
                  </a:extLst>
                </p:cNvPr>
                <p:cNvSpPr txBox="1"/>
                <p:nvPr/>
              </p:nvSpPr>
              <p:spPr>
                <a:xfrm>
                  <a:off x="3332480" y="2967335"/>
                  <a:ext cx="259080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𝐸𝑁𝐶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E71940-2F8D-D158-548A-57601A97FB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480" y="2967335"/>
                  <a:ext cx="2590800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F2CF3F-AA87-F4F6-F7FD-7D44DC4CF421}"/>
                </a:ext>
              </a:extLst>
            </p:cNvPr>
            <p:cNvSpPr txBox="1"/>
            <p:nvPr/>
          </p:nvSpPr>
          <p:spPr>
            <a:xfrm>
              <a:off x="5364480" y="2598002"/>
              <a:ext cx="40944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multiple iterations (layers) of non-linear transformations based on graph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0407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DF18DC-19D2-4B61-9808-9EAE5A92072B}">
  <ds:schemaRefs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2fb62381-eca6-449a-b2cc-44a3e4eac3e3"/>
    <ds:schemaRef ds:uri="3259dfc5-faeb-4e0d-9afa-7806f649d77a"/>
  </ds:schemaRefs>
</ds:datastoreItem>
</file>

<file path=customXml/itemProps3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10136</TotalTime>
  <Words>3405</Words>
  <Application>Microsoft Macintosh PowerPoint</Application>
  <PresentationFormat>Widescreen</PresentationFormat>
  <Paragraphs>385</Paragraphs>
  <Slides>61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Introduction to Graph Neural Networks</vt:lpstr>
      <vt:lpstr>Overview</vt:lpstr>
      <vt:lpstr>Recap</vt:lpstr>
      <vt:lpstr>Node embeddings</vt:lpstr>
      <vt:lpstr>Node embeddings</vt:lpstr>
      <vt:lpstr>Shallow embeddings</vt:lpstr>
      <vt:lpstr>Shallow embedding limitations</vt:lpstr>
      <vt:lpstr>Deep learning meets graphs</vt:lpstr>
      <vt:lpstr>Deep graph encoders (going beyond shallow embeddings)</vt:lpstr>
      <vt:lpstr>Intra-graph machine learning tasks</vt:lpstr>
      <vt:lpstr>Whole graph and inter-graph machine learning tasks</vt:lpstr>
      <vt:lpstr>Borrowing concepts from deep learning</vt:lpstr>
      <vt:lpstr>Why can’t we just use existing methods?</vt:lpstr>
      <vt:lpstr>Modern ML toolbox assumes regularity</vt:lpstr>
      <vt:lpstr>Review of deep learning basics</vt:lpstr>
      <vt:lpstr>Graph deep learning paradigm</vt:lpstr>
      <vt:lpstr>A naïve approach to graph deep learning</vt:lpstr>
      <vt:lpstr>Can we apply convolutional network approaches?</vt:lpstr>
      <vt:lpstr>Can we apply convolutional network approaches?</vt:lpstr>
      <vt:lpstr>Can we apply convolutional network approaches?</vt:lpstr>
      <vt:lpstr>Permutation invariance </vt:lpstr>
      <vt:lpstr>PowerPoint Presentation</vt:lpstr>
      <vt:lpstr>Permutation invariance formal definition</vt:lpstr>
      <vt:lpstr>Permutation invariance – node level </vt:lpstr>
      <vt:lpstr>PowerPoint Presentation</vt:lpstr>
      <vt:lpstr>Permutation equivariance</vt:lpstr>
      <vt:lpstr>Permutation equivariance</vt:lpstr>
      <vt:lpstr>Permutation equivariance</vt:lpstr>
      <vt:lpstr>Permutation equivariance</vt:lpstr>
      <vt:lpstr>Permutation equivariance formal definition</vt:lpstr>
      <vt:lpstr>Permutation invariance and equivariance</vt:lpstr>
      <vt:lpstr>GNNs chain permutation invariant and equivariant operations</vt:lpstr>
      <vt:lpstr>Standard neural networks are permutation sensitive</vt:lpstr>
      <vt:lpstr>Standard neural networks are permutation sensitive</vt:lpstr>
      <vt:lpstr>Graph convolution networks</vt:lpstr>
      <vt:lpstr>Neighbor node aggregation</vt:lpstr>
      <vt:lpstr>Neighbor node aggregation</vt:lpstr>
      <vt:lpstr>Neighbor node aggregation</vt:lpstr>
      <vt:lpstr>Neighbor node aggregation and layers</vt:lpstr>
      <vt:lpstr>Neighbor node computation</vt:lpstr>
      <vt:lpstr>Neighbor node computation</vt:lpstr>
      <vt:lpstr>The math of graph convolution networks</vt:lpstr>
      <vt:lpstr>Element-wise vector summation</vt:lpstr>
      <vt:lpstr>The math of graph convolution networks in matrix form</vt:lpstr>
      <vt:lpstr>The math of graph convolution networks in matrix form</vt:lpstr>
      <vt:lpstr>Node embeddings are permutation invariant</vt:lpstr>
      <vt:lpstr>Embedding matrix of all nodes is permutation equivariant</vt:lpstr>
      <vt:lpstr>Embedding matrix of all nodes is permutation equivariant</vt:lpstr>
      <vt:lpstr>Training a GNN</vt:lpstr>
      <vt:lpstr>Unsupervised GNN training</vt:lpstr>
      <vt:lpstr>Supervised GNN training</vt:lpstr>
      <vt:lpstr>Supervised GNN training</vt:lpstr>
      <vt:lpstr>GNN model design overview</vt:lpstr>
      <vt:lpstr>GNN model design overview</vt:lpstr>
      <vt:lpstr>GCN embedding generation</vt:lpstr>
      <vt:lpstr>GCN inductive capacity for unseen or new nodes</vt:lpstr>
      <vt:lpstr>GCN inductive capacity for unseen or new nodes</vt:lpstr>
      <vt:lpstr>GCN inductive capacity for unseen or new nodes</vt:lpstr>
      <vt:lpstr>GCN inductive capacity for new graphs</vt:lpstr>
      <vt:lpstr>More on GNNs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5</cp:revision>
  <dcterms:created xsi:type="dcterms:W3CDTF">2023-12-06T23:09:56Z</dcterms:created>
  <dcterms:modified xsi:type="dcterms:W3CDTF">2025-08-29T17:45:15Z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